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46E2-2AAC-4670-B9C8-8268FB720493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21607-F745-47A0-957E-E7C09DEE25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46E2-2AAC-4670-B9C8-8268FB720493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21607-F745-47A0-957E-E7C09DEE25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46E2-2AAC-4670-B9C8-8268FB720493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21607-F745-47A0-957E-E7C09DEE25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46E2-2AAC-4670-B9C8-8268FB720493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21607-F745-47A0-957E-E7C09DEE25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46E2-2AAC-4670-B9C8-8268FB720493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21607-F745-47A0-957E-E7C09DEE25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46E2-2AAC-4670-B9C8-8268FB720493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21607-F745-47A0-957E-E7C09DEE25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46E2-2AAC-4670-B9C8-8268FB720493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21607-F745-47A0-957E-E7C09DEE25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46E2-2AAC-4670-B9C8-8268FB720493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21607-F745-47A0-957E-E7C09DEE25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46E2-2AAC-4670-B9C8-8268FB720493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21607-F745-47A0-957E-E7C09DEE25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46E2-2AAC-4670-B9C8-8268FB720493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21607-F745-47A0-957E-E7C09DEE25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F946E2-2AAC-4670-B9C8-8268FB720493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21607-F745-47A0-957E-E7C09DEE25C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946E2-2AAC-4670-B9C8-8268FB720493}" type="datetimeFigureOut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21607-F745-47A0-957E-E7C09DEE25C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50" Type="http://schemas.openxmlformats.org/officeDocument/2006/relationships/image" Target="../media/image49.png"/><Relationship Id="rId55" Type="http://schemas.openxmlformats.org/officeDocument/2006/relationships/image" Target="../media/image54.png"/><Relationship Id="rId63" Type="http://schemas.openxmlformats.org/officeDocument/2006/relationships/image" Target="../media/image62.png"/><Relationship Id="rId68" Type="http://schemas.openxmlformats.org/officeDocument/2006/relationships/image" Target="../media/image67.png"/><Relationship Id="rId7" Type="http://schemas.openxmlformats.org/officeDocument/2006/relationships/image" Target="../media/image6.png"/><Relationship Id="rId71" Type="http://schemas.openxmlformats.org/officeDocument/2006/relationships/image" Target="../media/image70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3" Type="http://schemas.openxmlformats.org/officeDocument/2006/relationships/image" Target="../media/image52.png"/><Relationship Id="rId58" Type="http://schemas.openxmlformats.org/officeDocument/2006/relationships/image" Target="../media/image57.png"/><Relationship Id="rId66" Type="http://schemas.openxmlformats.org/officeDocument/2006/relationships/image" Target="../media/image65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49" Type="http://schemas.openxmlformats.org/officeDocument/2006/relationships/image" Target="../media/image48.png"/><Relationship Id="rId57" Type="http://schemas.openxmlformats.org/officeDocument/2006/relationships/image" Target="../media/image56.png"/><Relationship Id="rId61" Type="http://schemas.openxmlformats.org/officeDocument/2006/relationships/image" Target="../media/image60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52" Type="http://schemas.openxmlformats.org/officeDocument/2006/relationships/image" Target="../media/image51.png"/><Relationship Id="rId60" Type="http://schemas.openxmlformats.org/officeDocument/2006/relationships/image" Target="../media/image59.png"/><Relationship Id="rId65" Type="http://schemas.openxmlformats.org/officeDocument/2006/relationships/image" Target="../media/image6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Relationship Id="rId56" Type="http://schemas.openxmlformats.org/officeDocument/2006/relationships/image" Target="../media/image55.png"/><Relationship Id="rId64" Type="http://schemas.openxmlformats.org/officeDocument/2006/relationships/image" Target="../media/image63.png"/><Relationship Id="rId69" Type="http://schemas.openxmlformats.org/officeDocument/2006/relationships/image" Target="../media/image68.png"/><Relationship Id="rId8" Type="http://schemas.openxmlformats.org/officeDocument/2006/relationships/image" Target="../media/image7.png"/><Relationship Id="rId51" Type="http://schemas.openxmlformats.org/officeDocument/2006/relationships/image" Target="../media/image50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59" Type="http://schemas.openxmlformats.org/officeDocument/2006/relationships/image" Target="../media/image58.png"/><Relationship Id="rId67" Type="http://schemas.openxmlformats.org/officeDocument/2006/relationships/image" Target="../media/image66.png"/><Relationship Id="rId20" Type="http://schemas.openxmlformats.org/officeDocument/2006/relationships/image" Target="../media/image19.png"/><Relationship Id="rId41" Type="http://schemas.openxmlformats.org/officeDocument/2006/relationships/image" Target="../media/image40.png"/><Relationship Id="rId54" Type="http://schemas.openxmlformats.org/officeDocument/2006/relationships/image" Target="../media/image53.png"/><Relationship Id="rId62" Type="http://schemas.openxmlformats.org/officeDocument/2006/relationships/image" Target="../media/image61.png"/><Relationship Id="rId70" Type="http://schemas.openxmlformats.org/officeDocument/2006/relationships/image" Target="../media/image6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242570" y="880814"/>
            <a:ext cx="3831361" cy="825133"/>
            <a:chOff x="2242570" y="880814"/>
            <a:chExt cx="3831361" cy="825133"/>
          </a:xfrm>
        </p:grpSpPr>
        <p:sp>
          <p:nvSpPr>
            <p:cNvPr id="2" name="Freeform 1"/>
            <p:cNvSpPr/>
            <p:nvPr/>
          </p:nvSpPr>
          <p:spPr>
            <a:xfrm>
              <a:off x="2242570" y="966636"/>
              <a:ext cx="334111" cy="601404"/>
            </a:xfrm>
            <a:custGeom>
              <a:avLst/>
              <a:gdLst/>
              <a:ahLst/>
              <a:cxnLst/>
              <a:rect l="0" t="0" r="0" b="0"/>
              <a:pathLst>
                <a:path w="334111" h="601404">
                  <a:moveTo>
                    <a:pt x="189512" y="1985"/>
                  </a:moveTo>
                  <a:lnTo>
                    <a:pt x="140014" y="57073"/>
                  </a:lnTo>
                  <a:lnTo>
                    <a:pt x="92644" y="118013"/>
                  </a:lnTo>
                  <a:lnTo>
                    <a:pt x="68134" y="143859"/>
                  </a:lnTo>
                  <a:lnTo>
                    <a:pt x="64140" y="144531"/>
                  </a:lnTo>
                  <a:lnTo>
                    <a:pt x="62647" y="140299"/>
                  </a:lnTo>
                  <a:lnTo>
                    <a:pt x="62822" y="132799"/>
                  </a:lnTo>
                  <a:lnTo>
                    <a:pt x="94364" y="77082"/>
                  </a:lnTo>
                  <a:lnTo>
                    <a:pt x="118816" y="47633"/>
                  </a:lnTo>
                  <a:lnTo>
                    <a:pt x="170021" y="10640"/>
                  </a:lnTo>
                  <a:lnTo>
                    <a:pt x="195277" y="762"/>
                  </a:lnTo>
                  <a:lnTo>
                    <a:pt x="206224" y="0"/>
                  </a:lnTo>
                  <a:lnTo>
                    <a:pt x="224626" y="5392"/>
                  </a:lnTo>
                  <a:lnTo>
                    <a:pt x="231639" y="12446"/>
                  </a:lnTo>
                  <a:lnTo>
                    <a:pt x="242550" y="32761"/>
                  </a:lnTo>
                  <a:lnTo>
                    <a:pt x="245060" y="60507"/>
                  </a:lnTo>
                  <a:lnTo>
                    <a:pt x="237140" y="120390"/>
                  </a:lnTo>
                  <a:lnTo>
                    <a:pt x="209447" y="179925"/>
                  </a:lnTo>
                  <a:lnTo>
                    <a:pt x="161371" y="239954"/>
                  </a:lnTo>
                  <a:lnTo>
                    <a:pt x="141130" y="248129"/>
                  </a:lnTo>
                  <a:lnTo>
                    <a:pt x="129182" y="250309"/>
                  </a:lnTo>
                  <a:lnTo>
                    <a:pt x="122386" y="248253"/>
                  </a:lnTo>
                  <a:lnTo>
                    <a:pt x="119025" y="243373"/>
                  </a:lnTo>
                  <a:lnTo>
                    <a:pt x="117954" y="236610"/>
                  </a:lnTo>
                  <a:lnTo>
                    <a:pt x="120750" y="230931"/>
                  </a:lnTo>
                  <a:lnTo>
                    <a:pt x="133215" y="221502"/>
                  </a:lnTo>
                  <a:lnTo>
                    <a:pt x="159964" y="209617"/>
                  </a:lnTo>
                  <a:lnTo>
                    <a:pt x="195705" y="204276"/>
                  </a:lnTo>
                  <a:lnTo>
                    <a:pt x="219171" y="209265"/>
                  </a:lnTo>
                  <a:lnTo>
                    <a:pt x="262831" y="231533"/>
                  </a:lnTo>
                  <a:lnTo>
                    <a:pt x="294685" y="257173"/>
                  </a:lnTo>
                  <a:lnTo>
                    <a:pt x="309565" y="279958"/>
                  </a:lnTo>
                  <a:lnTo>
                    <a:pt x="328650" y="338303"/>
                  </a:lnTo>
                  <a:lnTo>
                    <a:pt x="334110" y="398918"/>
                  </a:lnTo>
                  <a:lnTo>
                    <a:pt x="325136" y="459764"/>
                  </a:lnTo>
                  <a:lnTo>
                    <a:pt x="306510" y="511861"/>
                  </a:lnTo>
                  <a:lnTo>
                    <a:pt x="281500" y="553272"/>
                  </a:lnTo>
                  <a:lnTo>
                    <a:pt x="246274" y="584000"/>
                  </a:lnTo>
                  <a:lnTo>
                    <a:pt x="216689" y="594061"/>
                  </a:lnTo>
                  <a:lnTo>
                    <a:pt x="167149" y="599725"/>
                  </a:lnTo>
                  <a:lnTo>
                    <a:pt x="115426" y="601403"/>
                  </a:lnTo>
                  <a:lnTo>
                    <a:pt x="81716" y="599456"/>
                  </a:lnTo>
                  <a:lnTo>
                    <a:pt x="28186" y="582262"/>
                  </a:lnTo>
                  <a:lnTo>
                    <a:pt x="0" y="5705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42653" y="1505575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0" y="0"/>
                  </a:moveTo>
                  <a:lnTo>
                    <a:pt x="10528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98629" y="1000207"/>
              <a:ext cx="17765" cy="579068"/>
            </a:xfrm>
            <a:custGeom>
              <a:avLst/>
              <a:gdLst/>
              <a:ahLst/>
              <a:cxnLst/>
              <a:rect l="0" t="0" r="0" b="0"/>
              <a:pathLst>
                <a:path w="17765" h="579068">
                  <a:moveTo>
                    <a:pt x="7236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5901" y="140291"/>
                  </a:lnTo>
                  <a:lnTo>
                    <a:pt x="8142" y="196514"/>
                  </a:lnTo>
                  <a:lnTo>
                    <a:pt x="15517" y="252680"/>
                  </a:lnTo>
                  <a:lnTo>
                    <a:pt x="17320" y="308835"/>
                  </a:lnTo>
                  <a:lnTo>
                    <a:pt x="17677" y="364988"/>
                  </a:lnTo>
                  <a:lnTo>
                    <a:pt x="17747" y="427379"/>
                  </a:lnTo>
                  <a:lnTo>
                    <a:pt x="17759" y="483040"/>
                  </a:lnTo>
                  <a:lnTo>
                    <a:pt x="17763" y="533457"/>
                  </a:lnTo>
                  <a:lnTo>
                    <a:pt x="17764" y="579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16563" y="1010735"/>
              <a:ext cx="10401" cy="558012"/>
            </a:xfrm>
            <a:custGeom>
              <a:avLst/>
              <a:gdLst/>
              <a:ahLst/>
              <a:cxnLst/>
              <a:rect l="0" t="0" r="0" b="0"/>
              <a:pathLst>
                <a:path w="10401" h="558012">
                  <a:moveTo>
                    <a:pt x="10400" y="0"/>
                  </a:moveTo>
                  <a:lnTo>
                    <a:pt x="7281" y="52051"/>
                  </a:lnTo>
                  <a:lnTo>
                    <a:pt x="2067" y="101990"/>
                  </a:lnTo>
                  <a:lnTo>
                    <a:pt x="306" y="160786"/>
                  </a:lnTo>
                  <a:lnTo>
                    <a:pt x="0" y="208948"/>
                  </a:lnTo>
                  <a:lnTo>
                    <a:pt x="7133" y="270388"/>
                  </a:lnTo>
                  <a:lnTo>
                    <a:pt x="9432" y="322790"/>
                  </a:lnTo>
                  <a:lnTo>
                    <a:pt x="10113" y="385631"/>
                  </a:lnTo>
                  <a:lnTo>
                    <a:pt x="10315" y="437785"/>
                  </a:lnTo>
                  <a:lnTo>
                    <a:pt x="10375" y="494312"/>
                  </a:lnTo>
                  <a:lnTo>
                    <a:pt x="10395" y="544042"/>
                  </a:lnTo>
                  <a:lnTo>
                    <a:pt x="10400" y="558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11233" y="1263419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95647" y="16789"/>
                  </a:lnTo>
                  <a:lnTo>
                    <a:pt x="41596" y="2645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32414" y="958093"/>
              <a:ext cx="31587" cy="673825"/>
            </a:xfrm>
            <a:custGeom>
              <a:avLst/>
              <a:gdLst/>
              <a:ahLst/>
              <a:cxnLst/>
              <a:rect l="0" t="0" r="0" b="0"/>
              <a:pathLst>
                <a:path w="31587" h="673825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9553" y="172724"/>
                  </a:lnTo>
                  <a:lnTo>
                    <a:pt x="13455" y="231083"/>
                  </a:lnTo>
                  <a:lnTo>
                    <a:pt x="19555" y="293261"/>
                  </a:lnTo>
                  <a:lnTo>
                    <a:pt x="20760" y="353462"/>
                  </a:lnTo>
                  <a:lnTo>
                    <a:pt x="20999" y="410414"/>
                  </a:lnTo>
                  <a:lnTo>
                    <a:pt x="21045" y="466724"/>
                  </a:lnTo>
                  <a:lnTo>
                    <a:pt x="28290" y="522908"/>
                  </a:lnTo>
                  <a:lnTo>
                    <a:pt x="30935" y="585305"/>
                  </a:lnTo>
                  <a:lnTo>
                    <a:pt x="31392" y="634728"/>
                  </a:lnTo>
                  <a:lnTo>
                    <a:pt x="31586" y="6738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37616" y="880814"/>
              <a:ext cx="593752" cy="456306"/>
            </a:xfrm>
            <a:custGeom>
              <a:avLst/>
              <a:gdLst/>
              <a:ahLst/>
              <a:cxnLst/>
              <a:rect l="0" t="0" r="0" b="0"/>
              <a:pathLst>
                <a:path w="593752" h="456306">
                  <a:moveTo>
                    <a:pt x="0" y="161507"/>
                  </a:moveTo>
                  <a:lnTo>
                    <a:pt x="20244" y="117544"/>
                  </a:lnTo>
                  <a:lnTo>
                    <a:pt x="39403" y="92849"/>
                  </a:lnTo>
                  <a:lnTo>
                    <a:pt x="96710" y="56424"/>
                  </a:lnTo>
                  <a:lnTo>
                    <a:pt x="159138" y="28389"/>
                  </a:lnTo>
                  <a:lnTo>
                    <a:pt x="207159" y="10800"/>
                  </a:lnTo>
                  <a:lnTo>
                    <a:pt x="264152" y="0"/>
                  </a:lnTo>
                  <a:lnTo>
                    <a:pt x="319773" y="3169"/>
                  </a:lnTo>
                  <a:lnTo>
                    <a:pt x="380187" y="11516"/>
                  </a:lnTo>
                  <a:lnTo>
                    <a:pt x="440202" y="23739"/>
                  </a:lnTo>
                  <a:lnTo>
                    <a:pt x="497348" y="55005"/>
                  </a:lnTo>
                  <a:lnTo>
                    <a:pt x="555111" y="114895"/>
                  </a:lnTo>
                  <a:lnTo>
                    <a:pt x="569590" y="133772"/>
                  </a:lnTo>
                  <a:lnTo>
                    <a:pt x="588417" y="184018"/>
                  </a:lnTo>
                  <a:lnTo>
                    <a:pt x="593751" y="212456"/>
                  </a:lnTo>
                  <a:lnTo>
                    <a:pt x="589007" y="260181"/>
                  </a:lnTo>
                  <a:lnTo>
                    <a:pt x="572134" y="303307"/>
                  </a:lnTo>
                  <a:lnTo>
                    <a:pt x="531101" y="355222"/>
                  </a:lnTo>
                  <a:lnTo>
                    <a:pt x="472088" y="401096"/>
                  </a:lnTo>
                  <a:lnTo>
                    <a:pt x="417296" y="425642"/>
                  </a:lnTo>
                  <a:lnTo>
                    <a:pt x="356755" y="450649"/>
                  </a:lnTo>
                  <a:lnTo>
                    <a:pt x="336912" y="4563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79813" y="1379233"/>
              <a:ext cx="126343" cy="233396"/>
            </a:xfrm>
            <a:custGeom>
              <a:avLst/>
              <a:gdLst/>
              <a:ahLst/>
              <a:cxnLst/>
              <a:rect l="0" t="0" r="0" b="0"/>
              <a:pathLst>
                <a:path w="126343" h="233396">
                  <a:moveTo>
                    <a:pt x="0" y="63171"/>
                  </a:moveTo>
                  <a:lnTo>
                    <a:pt x="14655" y="116198"/>
                  </a:lnTo>
                  <a:lnTo>
                    <a:pt x="28198" y="172475"/>
                  </a:lnTo>
                  <a:lnTo>
                    <a:pt x="45640" y="230769"/>
                  </a:lnTo>
                  <a:lnTo>
                    <a:pt x="45634" y="233395"/>
                  </a:lnTo>
                  <a:lnTo>
                    <a:pt x="39389" y="223834"/>
                  </a:lnTo>
                  <a:lnTo>
                    <a:pt x="25891" y="179568"/>
                  </a:lnTo>
                  <a:lnTo>
                    <a:pt x="22012" y="125764"/>
                  </a:lnTo>
                  <a:lnTo>
                    <a:pt x="26835" y="70076"/>
                  </a:lnTo>
                  <a:lnTo>
                    <a:pt x="41356" y="33631"/>
                  </a:lnTo>
                  <a:lnTo>
                    <a:pt x="60104" y="17677"/>
                  </a:lnTo>
                  <a:lnTo>
                    <a:pt x="82865" y="785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43026" y="1442404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58617"/>
                  </a:lnTo>
                  <a:lnTo>
                    <a:pt x="7235" y="111621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32497" y="126341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27253" y="1401965"/>
              <a:ext cx="473943" cy="251010"/>
            </a:xfrm>
            <a:custGeom>
              <a:avLst/>
              <a:gdLst/>
              <a:ahLst/>
              <a:cxnLst/>
              <a:rect l="0" t="0" r="0" b="0"/>
              <a:pathLst>
                <a:path w="473943" h="251010">
                  <a:moveTo>
                    <a:pt x="0" y="61496"/>
                  </a:moveTo>
                  <a:lnTo>
                    <a:pt x="17959" y="122606"/>
                  </a:lnTo>
                  <a:lnTo>
                    <a:pt x="36301" y="180638"/>
                  </a:lnTo>
                  <a:lnTo>
                    <a:pt x="24919" y="127602"/>
                  </a:lnTo>
                  <a:lnTo>
                    <a:pt x="21820" y="68791"/>
                  </a:lnTo>
                  <a:lnTo>
                    <a:pt x="23736" y="39002"/>
                  </a:lnTo>
                  <a:lnTo>
                    <a:pt x="32387" y="17963"/>
                  </a:lnTo>
                  <a:lnTo>
                    <a:pt x="39139" y="12587"/>
                  </a:lnTo>
                  <a:lnTo>
                    <a:pt x="47150" y="10173"/>
                  </a:lnTo>
                  <a:lnTo>
                    <a:pt x="56000" y="9733"/>
                  </a:lnTo>
                  <a:lnTo>
                    <a:pt x="64239" y="12949"/>
                  </a:lnTo>
                  <a:lnTo>
                    <a:pt x="79634" y="25881"/>
                  </a:lnTo>
                  <a:lnTo>
                    <a:pt x="113673" y="83123"/>
                  </a:lnTo>
                  <a:lnTo>
                    <a:pt x="128178" y="114307"/>
                  </a:lnTo>
                  <a:lnTo>
                    <a:pt x="131076" y="116591"/>
                  </a:lnTo>
                  <a:lnTo>
                    <a:pt x="133007" y="113433"/>
                  </a:lnTo>
                  <a:lnTo>
                    <a:pt x="147985" y="57390"/>
                  </a:lnTo>
                  <a:lnTo>
                    <a:pt x="161221" y="21285"/>
                  </a:lnTo>
                  <a:lnTo>
                    <a:pt x="167143" y="10122"/>
                  </a:lnTo>
                  <a:lnTo>
                    <a:pt x="174599" y="3850"/>
                  </a:lnTo>
                  <a:lnTo>
                    <a:pt x="183081" y="838"/>
                  </a:lnTo>
                  <a:lnTo>
                    <a:pt x="192244" y="0"/>
                  </a:lnTo>
                  <a:lnTo>
                    <a:pt x="200692" y="2951"/>
                  </a:lnTo>
                  <a:lnTo>
                    <a:pt x="216319" y="15589"/>
                  </a:lnTo>
                  <a:lnTo>
                    <a:pt x="238270" y="48024"/>
                  </a:lnTo>
                  <a:lnTo>
                    <a:pt x="258243" y="108141"/>
                  </a:lnTo>
                  <a:lnTo>
                    <a:pt x="270334" y="169409"/>
                  </a:lnTo>
                  <a:lnTo>
                    <a:pt x="271469" y="186080"/>
                  </a:lnTo>
                  <a:lnTo>
                    <a:pt x="274567" y="193685"/>
                  </a:lnTo>
                  <a:lnTo>
                    <a:pt x="278971" y="195246"/>
                  </a:lnTo>
                  <a:lnTo>
                    <a:pt x="284247" y="192776"/>
                  </a:lnTo>
                  <a:lnTo>
                    <a:pt x="293229" y="180674"/>
                  </a:lnTo>
                  <a:lnTo>
                    <a:pt x="307982" y="157249"/>
                  </a:lnTo>
                  <a:lnTo>
                    <a:pt x="314116" y="149898"/>
                  </a:lnTo>
                  <a:lnTo>
                    <a:pt x="333410" y="141730"/>
                  </a:lnTo>
                  <a:lnTo>
                    <a:pt x="389094" y="126480"/>
                  </a:lnTo>
                  <a:lnTo>
                    <a:pt x="451515" y="96350"/>
                  </a:lnTo>
                  <a:lnTo>
                    <a:pt x="468176" y="84396"/>
                  </a:lnTo>
                  <a:lnTo>
                    <a:pt x="472384" y="75592"/>
                  </a:lnTo>
                  <a:lnTo>
                    <a:pt x="473942" y="53333"/>
                  </a:lnTo>
                  <a:lnTo>
                    <a:pt x="467614" y="34081"/>
                  </a:lnTo>
                  <a:lnTo>
                    <a:pt x="462652" y="25672"/>
                  </a:lnTo>
                  <a:lnTo>
                    <a:pt x="454664" y="20066"/>
                  </a:lnTo>
                  <a:lnTo>
                    <a:pt x="433310" y="13837"/>
                  </a:lnTo>
                  <a:lnTo>
                    <a:pt x="394981" y="15919"/>
                  </a:lnTo>
                  <a:lnTo>
                    <a:pt x="374029" y="24082"/>
                  </a:lnTo>
                  <a:lnTo>
                    <a:pt x="356918" y="36678"/>
                  </a:lnTo>
                  <a:lnTo>
                    <a:pt x="319689" y="83444"/>
                  </a:lnTo>
                  <a:lnTo>
                    <a:pt x="311710" y="107125"/>
                  </a:lnTo>
                  <a:lnTo>
                    <a:pt x="309334" y="134418"/>
                  </a:lnTo>
                  <a:lnTo>
                    <a:pt x="315743" y="180328"/>
                  </a:lnTo>
                  <a:lnTo>
                    <a:pt x="325944" y="205557"/>
                  </a:lnTo>
                  <a:lnTo>
                    <a:pt x="344516" y="225349"/>
                  </a:lnTo>
                  <a:lnTo>
                    <a:pt x="368368" y="239604"/>
                  </a:lnTo>
                  <a:lnTo>
                    <a:pt x="421141" y="2510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38959" y="1345467"/>
              <a:ext cx="209560" cy="308804"/>
            </a:xfrm>
            <a:custGeom>
              <a:avLst/>
              <a:gdLst/>
              <a:ahLst/>
              <a:cxnLst/>
              <a:rect l="0" t="0" r="0" b="0"/>
              <a:pathLst>
                <a:path w="209560" h="308804">
                  <a:moveTo>
                    <a:pt x="146388" y="191693"/>
                  </a:moveTo>
                  <a:lnTo>
                    <a:pt x="154721" y="154215"/>
                  </a:lnTo>
                  <a:lnTo>
                    <a:pt x="153146" y="116248"/>
                  </a:lnTo>
                  <a:lnTo>
                    <a:pt x="142134" y="61497"/>
                  </a:lnTo>
                  <a:lnTo>
                    <a:pt x="132129" y="25215"/>
                  </a:lnTo>
                  <a:lnTo>
                    <a:pt x="126353" y="16367"/>
                  </a:lnTo>
                  <a:lnTo>
                    <a:pt x="110578" y="3416"/>
                  </a:lnTo>
                  <a:lnTo>
                    <a:pt x="91868" y="0"/>
                  </a:lnTo>
                  <a:lnTo>
                    <a:pt x="81965" y="727"/>
                  </a:lnTo>
                  <a:lnTo>
                    <a:pt x="64723" y="10893"/>
                  </a:lnTo>
                  <a:lnTo>
                    <a:pt x="41862" y="39467"/>
                  </a:lnTo>
                  <a:lnTo>
                    <a:pt x="18766" y="85455"/>
                  </a:lnTo>
                  <a:lnTo>
                    <a:pt x="4109" y="143975"/>
                  </a:lnTo>
                  <a:lnTo>
                    <a:pt x="0" y="201808"/>
                  </a:lnTo>
                  <a:lnTo>
                    <a:pt x="4778" y="258292"/>
                  </a:lnTo>
                  <a:lnTo>
                    <a:pt x="13650" y="280174"/>
                  </a:lnTo>
                  <a:lnTo>
                    <a:pt x="19291" y="289285"/>
                  </a:lnTo>
                  <a:lnTo>
                    <a:pt x="34918" y="302528"/>
                  </a:lnTo>
                  <a:lnTo>
                    <a:pt x="43999" y="307697"/>
                  </a:lnTo>
                  <a:lnTo>
                    <a:pt x="52392" y="308803"/>
                  </a:lnTo>
                  <a:lnTo>
                    <a:pt x="67957" y="303794"/>
                  </a:lnTo>
                  <a:lnTo>
                    <a:pt x="89874" y="282230"/>
                  </a:lnTo>
                  <a:lnTo>
                    <a:pt x="109835" y="235097"/>
                  </a:lnTo>
                  <a:lnTo>
                    <a:pt x="128648" y="172424"/>
                  </a:lnTo>
                  <a:lnTo>
                    <a:pt x="134435" y="130998"/>
                  </a:lnTo>
                  <a:lnTo>
                    <a:pt x="145310" y="189234"/>
                  </a:lnTo>
                  <a:lnTo>
                    <a:pt x="169657" y="244012"/>
                  </a:lnTo>
                  <a:lnTo>
                    <a:pt x="183636" y="259010"/>
                  </a:lnTo>
                  <a:lnTo>
                    <a:pt x="209559" y="2759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601161" y="1400033"/>
              <a:ext cx="168457" cy="221356"/>
            </a:xfrm>
            <a:custGeom>
              <a:avLst/>
              <a:gdLst/>
              <a:ahLst/>
              <a:cxnLst/>
              <a:rect l="0" t="0" r="0" b="0"/>
              <a:pathLst>
                <a:path w="168457" h="221356">
                  <a:moveTo>
                    <a:pt x="0" y="31842"/>
                  </a:moveTo>
                  <a:lnTo>
                    <a:pt x="0" y="89106"/>
                  </a:lnTo>
                  <a:lnTo>
                    <a:pt x="0" y="138497"/>
                  </a:lnTo>
                  <a:lnTo>
                    <a:pt x="6066" y="198875"/>
                  </a:lnTo>
                  <a:lnTo>
                    <a:pt x="686" y="137339"/>
                  </a:lnTo>
                  <a:lnTo>
                    <a:pt x="3255" y="75731"/>
                  </a:lnTo>
                  <a:lnTo>
                    <a:pt x="14612" y="35488"/>
                  </a:lnTo>
                  <a:lnTo>
                    <a:pt x="20270" y="23744"/>
                  </a:lnTo>
                  <a:lnTo>
                    <a:pt x="35915" y="7576"/>
                  </a:lnTo>
                  <a:lnTo>
                    <a:pt x="45000" y="1627"/>
                  </a:lnTo>
                  <a:lnTo>
                    <a:pt x="55736" y="0"/>
                  </a:lnTo>
                  <a:lnTo>
                    <a:pt x="80144" y="4432"/>
                  </a:lnTo>
                  <a:lnTo>
                    <a:pt x="100350" y="17320"/>
                  </a:lnTo>
                  <a:lnTo>
                    <a:pt x="115960" y="35917"/>
                  </a:lnTo>
                  <a:lnTo>
                    <a:pt x="138632" y="85983"/>
                  </a:lnTo>
                  <a:lnTo>
                    <a:pt x="159705" y="140933"/>
                  </a:lnTo>
                  <a:lnTo>
                    <a:pt x="167303" y="201507"/>
                  </a:lnTo>
                  <a:lnTo>
                    <a:pt x="168456" y="2213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70677" y="1070528"/>
              <a:ext cx="203254" cy="635419"/>
            </a:xfrm>
            <a:custGeom>
              <a:avLst/>
              <a:gdLst/>
              <a:ahLst/>
              <a:cxnLst/>
              <a:rect l="0" t="0" r="0" b="0"/>
              <a:pathLst>
                <a:path w="203254" h="635419">
                  <a:moveTo>
                    <a:pt x="120038" y="477161"/>
                  </a:moveTo>
                  <a:lnTo>
                    <a:pt x="120037" y="418544"/>
                  </a:lnTo>
                  <a:lnTo>
                    <a:pt x="113799" y="398076"/>
                  </a:lnTo>
                  <a:lnTo>
                    <a:pt x="108859" y="389343"/>
                  </a:lnTo>
                  <a:lnTo>
                    <a:pt x="100887" y="383520"/>
                  </a:lnTo>
                  <a:lnTo>
                    <a:pt x="79551" y="377051"/>
                  </a:lnTo>
                  <a:lnTo>
                    <a:pt x="69650" y="378835"/>
                  </a:lnTo>
                  <a:lnTo>
                    <a:pt x="52410" y="390177"/>
                  </a:lnTo>
                  <a:lnTo>
                    <a:pt x="29550" y="416293"/>
                  </a:lnTo>
                  <a:lnTo>
                    <a:pt x="5248" y="478388"/>
                  </a:lnTo>
                  <a:lnTo>
                    <a:pt x="0" y="505782"/>
                  </a:lnTo>
                  <a:lnTo>
                    <a:pt x="4793" y="547512"/>
                  </a:lnTo>
                  <a:lnTo>
                    <a:pt x="26780" y="600415"/>
                  </a:lnTo>
                  <a:lnTo>
                    <a:pt x="41155" y="620848"/>
                  </a:lnTo>
                  <a:lnTo>
                    <a:pt x="59243" y="633828"/>
                  </a:lnTo>
                  <a:lnTo>
                    <a:pt x="68979" y="635418"/>
                  </a:lnTo>
                  <a:lnTo>
                    <a:pt x="89156" y="630945"/>
                  </a:lnTo>
                  <a:lnTo>
                    <a:pt x="114658" y="615273"/>
                  </a:lnTo>
                  <a:lnTo>
                    <a:pt x="137031" y="579044"/>
                  </a:lnTo>
                  <a:lnTo>
                    <a:pt x="161154" y="520213"/>
                  </a:lnTo>
                  <a:lnTo>
                    <a:pt x="179568" y="458350"/>
                  </a:lnTo>
                  <a:lnTo>
                    <a:pt x="190592" y="403212"/>
                  </a:lnTo>
                  <a:lnTo>
                    <a:pt x="193116" y="341671"/>
                  </a:lnTo>
                  <a:lnTo>
                    <a:pt x="200850" y="280425"/>
                  </a:lnTo>
                  <a:lnTo>
                    <a:pt x="203253" y="230395"/>
                  </a:lnTo>
                  <a:lnTo>
                    <a:pt x="202796" y="179697"/>
                  </a:lnTo>
                  <a:lnTo>
                    <a:pt x="195873" y="120052"/>
                  </a:lnTo>
                  <a:lnTo>
                    <a:pt x="185613" y="57520"/>
                  </a:lnTo>
                  <a:lnTo>
                    <a:pt x="169025" y="3576"/>
                  </a:lnTo>
                  <a:lnTo>
                    <a:pt x="164394" y="0"/>
                  </a:lnTo>
                  <a:lnTo>
                    <a:pt x="158967" y="1126"/>
                  </a:lnTo>
                  <a:lnTo>
                    <a:pt x="153010" y="5386"/>
                  </a:lnTo>
                  <a:lnTo>
                    <a:pt x="143271" y="25718"/>
                  </a:lnTo>
                  <a:lnTo>
                    <a:pt x="133076" y="80841"/>
                  </a:lnTo>
                  <a:lnTo>
                    <a:pt x="131062" y="140299"/>
                  </a:lnTo>
                  <a:lnTo>
                    <a:pt x="130714" y="201745"/>
                  </a:lnTo>
                  <a:lnTo>
                    <a:pt x="131780" y="255696"/>
                  </a:lnTo>
                  <a:lnTo>
                    <a:pt x="142028" y="312792"/>
                  </a:lnTo>
                  <a:lnTo>
                    <a:pt x="149728" y="374113"/>
                  </a:lnTo>
                  <a:lnTo>
                    <a:pt x="159654" y="431286"/>
                  </a:lnTo>
                  <a:lnTo>
                    <a:pt x="172880" y="484520"/>
                  </a:lnTo>
                  <a:lnTo>
                    <a:pt x="189084" y="543641"/>
                  </a:lnTo>
                  <a:lnTo>
                    <a:pt x="193737" y="5613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933700" y="2488542"/>
            <a:ext cx="2432074" cy="897765"/>
            <a:chOff x="1933700" y="2488542"/>
            <a:chExt cx="2432074" cy="897765"/>
          </a:xfrm>
        </p:grpSpPr>
        <p:sp>
          <p:nvSpPr>
            <p:cNvPr id="17" name="Freeform 16"/>
            <p:cNvSpPr/>
            <p:nvPr/>
          </p:nvSpPr>
          <p:spPr>
            <a:xfrm>
              <a:off x="1933700" y="2488542"/>
              <a:ext cx="357960" cy="782683"/>
            </a:xfrm>
            <a:custGeom>
              <a:avLst/>
              <a:gdLst/>
              <a:ahLst/>
              <a:cxnLst/>
              <a:rect l="0" t="0" r="0" b="0"/>
              <a:pathLst>
                <a:path w="357960" h="782683">
                  <a:moveTo>
                    <a:pt x="315845" y="91927"/>
                  </a:moveTo>
                  <a:lnTo>
                    <a:pt x="278396" y="31053"/>
                  </a:lnTo>
                  <a:lnTo>
                    <a:pt x="260597" y="16909"/>
                  </a:lnTo>
                  <a:lnTo>
                    <a:pt x="240987" y="6723"/>
                  </a:lnTo>
                  <a:lnTo>
                    <a:pt x="199038" y="0"/>
                  </a:lnTo>
                  <a:lnTo>
                    <a:pt x="160743" y="3598"/>
                  </a:lnTo>
                  <a:lnTo>
                    <a:pt x="141236" y="12115"/>
                  </a:lnTo>
                  <a:lnTo>
                    <a:pt x="87983" y="57090"/>
                  </a:lnTo>
                  <a:lnTo>
                    <a:pt x="54701" y="113622"/>
                  </a:lnTo>
                  <a:lnTo>
                    <a:pt x="40247" y="144758"/>
                  </a:lnTo>
                  <a:lnTo>
                    <a:pt x="32118" y="195126"/>
                  </a:lnTo>
                  <a:lnTo>
                    <a:pt x="20461" y="250135"/>
                  </a:lnTo>
                  <a:lnTo>
                    <a:pt x="6893" y="306062"/>
                  </a:lnTo>
                  <a:lnTo>
                    <a:pt x="1353" y="369405"/>
                  </a:lnTo>
                  <a:lnTo>
                    <a:pt x="259" y="431310"/>
                  </a:lnTo>
                  <a:lnTo>
                    <a:pt x="43" y="493927"/>
                  </a:lnTo>
                  <a:lnTo>
                    <a:pt x="0" y="551356"/>
                  </a:lnTo>
                  <a:lnTo>
                    <a:pt x="2332" y="592522"/>
                  </a:lnTo>
                  <a:lnTo>
                    <a:pt x="23709" y="649308"/>
                  </a:lnTo>
                  <a:lnTo>
                    <a:pt x="48002" y="691927"/>
                  </a:lnTo>
                  <a:lnTo>
                    <a:pt x="99727" y="746806"/>
                  </a:lnTo>
                  <a:lnTo>
                    <a:pt x="149066" y="772883"/>
                  </a:lnTo>
                  <a:lnTo>
                    <a:pt x="190000" y="782682"/>
                  </a:lnTo>
                  <a:lnTo>
                    <a:pt x="217800" y="782634"/>
                  </a:lnTo>
                  <a:lnTo>
                    <a:pt x="258588" y="769453"/>
                  </a:lnTo>
                  <a:lnTo>
                    <a:pt x="301285" y="744038"/>
                  </a:lnTo>
                  <a:lnTo>
                    <a:pt x="357959" y="6815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339345" y="2932848"/>
              <a:ext cx="262170" cy="287105"/>
            </a:xfrm>
            <a:custGeom>
              <a:avLst/>
              <a:gdLst/>
              <a:ahLst/>
              <a:cxnLst/>
              <a:rect l="0" t="0" r="0" b="0"/>
              <a:pathLst>
                <a:path w="262170" h="287105">
                  <a:moveTo>
                    <a:pt x="131298" y="5589"/>
                  </a:moveTo>
                  <a:lnTo>
                    <a:pt x="114530" y="0"/>
                  </a:lnTo>
                  <a:lnTo>
                    <a:pt x="93820" y="3495"/>
                  </a:lnTo>
                  <a:lnTo>
                    <a:pt x="81746" y="7703"/>
                  </a:lnTo>
                  <a:lnTo>
                    <a:pt x="65211" y="21736"/>
                  </a:lnTo>
                  <a:lnTo>
                    <a:pt x="31478" y="77906"/>
                  </a:lnTo>
                  <a:lnTo>
                    <a:pt x="6965" y="118523"/>
                  </a:lnTo>
                  <a:lnTo>
                    <a:pt x="0" y="146249"/>
                  </a:lnTo>
                  <a:lnTo>
                    <a:pt x="1668" y="182577"/>
                  </a:lnTo>
                  <a:lnTo>
                    <a:pt x="13882" y="225124"/>
                  </a:lnTo>
                  <a:lnTo>
                    <a:pt x="44274" y="264624"/>
                  </a:lnTo>
                  <a:lnTo>
                    <a:pt x="70418" y="280562"/>
                  </a:lnTo>
                  <a:lnTo>
                    <a:pt x="105981" y="287104"/>
                  </a:lnTo>
                  <a:lnTo>
                    <a:pt x="140564" y="283453"/>
                  </a:lnTo>
                  <a:lnTo>
                    <a:pt x="159203" y="274924"/>
                  </a:lnTo>
                  <a:lnTo>
                    <a:pt x="213008" y="233710"/>
                  </a:lnTo>
                  <a:lnTo>
                    <a:pt x="227275" y="213431"/>
                  </a:lnTo>
                  <a:lnTo>
                    <a:pt x="245966" y="162284"/>
                  </a:lnTo>
                  <a:lnTo>
                    <a:pt x="262169" y="101570"/>
                  </a:lnTo>
                  <a:lnTo>
                    <a:pt x="260433" y="79833"/>
                  </a:lnTo>
                  <a:lnTo>
                    <a:pt x="249522" y="61593"/>
                  </a:lnTo>
                  <a:lnTo>
                    <a:pt x="213922" y="30820"/>
                  </a:lnTo>
                  <a:lnTo>
                    <a:pt x="190637" y="22652"/>
                  </a:lnTo>
                  <a:lnTo>
                    <a:pt x="177876" y="20474"/>
                  </a:lnTo>
                  <a:lnTo>
                    <a:pt x="168199" y="22532"/>
                  </a:lnTo>
                  <a:lnTo>
                    <a:pt x="160578" y="27413"/>
                  </a:lnTo>
                  <a:lnTo>
                    <a:pt x="141827" y="477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48804" y="2959477"/>
              <a:ext cx="264037" cy="232119"/>
            </a:xfrm>
            <a:custGeom>
              <a:avLst/>
              <a:gdLst/>
              <a:ahLst/>
              <a:cxnLst/>
              <a:rect l="0" t="0" r="0" b="0"/>
              <a:pathLst>
                <a:path w="264037" h="232119">
                  <a:moveTo>
                    <a:pt x="21881" y="84245"/>
                  </a:moveTo>
                  <a:lnTo>
                    <a:pt x="5113" y="89835"/>
                  </a:lnTo>
                  <a:lnTo>
                    <a:pt x="1343" y="94991"/>
                  </a:lnTo>
                  <a:lnTo>
                    <a:pt x="0" y="101937"/>
                  </a:lnTo>
                  <a:lnTo>
                    <a:pt x="12204" y="161693"/>
                  </a:lnTo>
                  <a:lnTo>
                    <a:pt x="25558" y="220426"/>
                  </a:lnTo>
                  <a:lnTo>
                    <a:pt x="25502" y="228845"/>
                  </a:lnTo>
                  <a:lnTo>
                    <a:pt x="23125" y="232118"/>
                  </a:lnTo>
                  <a:lnTo>
                    <a:pt x="19201" y="231960"/>
                  </a:lnTo>
                  <a:lnTo>
                    <a:pt x="16585" y="227176"/>
                  </a:lnTo>
                  <a:lnTo>
                    <a:pt x="12041" y="173055"/>
                  </a:lnTo>
                  <a:lnTo>
                    <a:pt x="13828" y="113963"/>
                  </a:lnTo>
                  <a:lnTo>
                    <a:pt x="40045" y="52342"/>
                  </a:lnTo>
                  <a:lnTo>
                    <a:pt x="51791" y="31461"/>
                  </a:lnTo>
                  <a:lnTo>
                    <a:pt x="59368" y="26829"/>
                  </a:lnTo>
                  <a:lnTo>
                    <a:pt x="67929" y="26081"/>
                  </a:lnTo>
                  <a:lnTo>
                    <a:pt x="77146" y="27922"/>
                  </a:lnTo>
                  <a:lnTo>
                    <a:pt x="93626" y="39325"/>
                  </a:lnTo>
                  <a:lnTo>
                    <a:pt x="101297" y="47280"/>
                  </a:lnTo>
                  <a:lnTo>
                    <a:pt x="105240" y="56092"/>
                  </a:lnTo>
                  <a:lnTo>
                    <a:pt x="113422" y="117302"/>
                  </a:lnTo>
                  <a:lnTo>
                    <a:pt x="115685" y="146552"/>
                  </a:lnTo>
                  <a:lnTo>
                    <a:pt x="122688" y="119256"/>
                  </a:lnTo>
                  <a:lnTo>
                    <a:pt x="144123" y="56404"/>
                  </a:lnTo>
                  <a:lnTo>
                    <a:pt x="156237" y="23354"/>
                  </a:lnTo>
                  <a:lnTo>
                    <a:pt x="167772" y="6100"/>
                  </a:lnTo>
                  <a:lnTo>
                    <a:pt x="176463" y="1733"/>
                  </a:lnTo>
                  <a:lnTo>
                    <a:pt x="198599" y="0"/>
                  </a:lnTo>
                  <a:lnTo>
                    <a:pt x="217795" y="6249"/>
                  </a:lnTo>
                  <a:lnTo>
                    <a:pt x="234126" y="17995"/>
                  </a:lnTo>
                  <a:lnTo>
                    <a:pt x="249183" y="34914"/>
                  </a:lnTo>
                  <a:lnTo>
                    <a:pt x="252964" y="45508"/>
                  </a:lnTo>
                  <a:lnTo>
                    <a:pt x="256866" y="96134"/>
                  </a:lnTo>
                  <a:lnTo>
                    <a:pt x="262620" y="151194"/>
                  </a:lnTo>
                  <a:lnTo>
                    <a:pt x="264036" y="1790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14481" y="2864213"/>
              <a:ext cx="137775" cy="522094"/>
            </a:xfrm>
            <a:custGeom>
              <a:avLst/>
              <a:gdLst/>
              <a:ahLst/>
              <a:cxnLst/>
              <a:rect l="0" t="0" r="0" b="0"/>
              <a:pathLst>
                <a:path w="137775" h="522094">
                  <a:moveTo>
                    <a:pt x="3644" y="190038"/>
                  </a:moveTo>
                  <a:lnTo>
                    <a:pt x="11977" y="250422"/>
                  </a:lnTo>
                  <a:lnTo>
                    <a:pt x="19328" y="311670"/>
                  </a:lnTo>
                  <a:lnTo>
                    <a:pt x="24810" y="368309"/>
                  </a:lnTo>
                  <a:lnTo>
                    <a:pt x="32792" y="424573"/>
                  </a:lnTo>
                  <a:lnTo>
                    <a:pt x="41396" y="483358"/>
                  </a:lnTo>
                  <a:lnTo>
                    <a:pt x="43296" y="522093"/>
                  </a:lnTo>
                  <a:lnTo>
                    <a:pt x="41777" y="521372"/>
                  </a:lnTo>
                  <a:lnTo>
                    <a:pt x="30934" y="475415"/>
                  </a:lnTo>
                  <a:lnTo>
                    <a:pt x="26548" y="418874"/>
                  </a:lnTo>
                  <a:lnTo>
                    <a:pt x="19659" y="368845"/>
                  </a:lnTo>
                  <a:lnTo>
                    <a:pt x="6851" y="306509"/>
                  </a:lnTo>
                  <a:lnTo>
                    <a:pt x="0" y="264810"/>
                  </a:lnTo>
                  <a:lnTo>
                    <a:pt x="2414" y="218980"/>
                  </a:lnTo>
                  <a:lnTo>
                    <a:pt x="7569" y="159619"/>
                  </a:lnTo>
                  <a:lnTo>
                    <a:pt x="4419" y="96942"/>
                  </a:lnTo>
                  <a:lnTo>
                    <a:pt x="15199" y="33716"/>
                  </a:lnTo>
                  <a:lnTo>
                    <a:pt x="18366" y="22652"/>
                  </a:lnTo>
                  <a:lnTo>
                    <a:pt x="23987" y="14107"/>
                  </a:lnTo>
                  <a:lnTo>
                    <a:pt x="39592" y="1492"/>
                  </a:lnTo>
                  <a:lnTo>
                    <a:pt x="48666" y="0"/>
                  </a:lnTo>
                  <a:lnTo>
                    <a:pt x="68107" y="4581"/>
                  </a:lnTo>
                  <a:lnTo>
                    <a:pt x="85327" y="20655"/>
                  </a:lnTo>
                  <a:lnTo>
                    <a:pt x="121462" y="81338"/>
                  </a:lnTo>
                  <a:lnTo>
                    <a:pt x="134349" y="117666"/>
                  </a:lnTo>
                  <a:lnTo>
                    <a:pt x="137774" y="148124"/>
                  </a:lnTo>
                  <a:lnTo>
                    <a:pt x="135178" y="160925"/>
                  </a:lnTo>
                  <a:lnTo>
                    <a:pt x="107490" y="217241"/>
                  </a:lnTo>
                  <a:lnTo>
                    <a:pt x="89915" y="257500"/>
                  </a:lnTo>
                  <a:lnTo>
                    <a:pt x="73572" y="275783"/>
                  </a:lnTo>
                  <a:lnTo>
                    <a:pt x="55780" y="286638"/>
                  </a:lnTo>
                  <a:lnTo>
                    <a:pt x="24701" y="2953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08333" y="2885795"/>
              <a:ext cx="257476" cy="269661"/>
            </a:xfrm>
            <a:custGeom>
              <a:avLst/>
              <a:gdLst/>
              <a:ahLst/>
              <a:cxnLst/>
              <a:rect l="0" t="0" r="0" b="0"/>
              <a:pathLst>
                <a:path w="257476" h="269661">
                  <a:moveTo>
                    <a:pt x="146704" y="0"/>
                  </a:moveTo>
                  <a:lnTo>
                    <a:pt x="93999" y="19128"/>
                  </a:lnTo>
                  <a:lnTo>
                    <a:pt x="70516" y="37773"/>
                  </a:lnTo>
                  <a:lnTo>
                    <a:pt x="34534" y="90632"/>
                  </a:lnTo>
                  <a:lnTo>
                    <a:pt x="2624" y="150527"/>
                  </a:lnTo>
                  <a:lnTo>
                    <a:pt x="0" y="175695"/>
                  </a:lnTo>
                  <a:lnTo>
                    <a:pt x="5853" y="198580"/>
                  </a:lnTo>
                  <a:lnTo>
                    <a:pt x="22302" y="228074"/>
                  </a:lnTo>
                  <a:lnTo>
                    <a:pt x="45113" y="251631"/>
                  </a:lnTo>
                  <a:lnTo>
                    <a:pt x="54410" y="259001"/>
                  </a:lnTo>
                  <a:lnTo>
                    <a:pt x="77219" y="267190"/>
                  </a:lnTo>
                  <a:lnTo>
                    <a:pt x="101783" y="269660"/>
                  </a:lnTo>
                  <a:lnTo>
                    <a:pt x="156863" y="258703"/>
                  </a:lnTo>
                  <a:lnTo>
                    <a:pt x="198104" y="229826"/>
                  </a:lnTo>
                  <a:lnTo>
                    <a:pt x="242914" y="182069"/>
                  </a:lnTo>
                  <a:lnTo>
                    <a:pt x="253805" y="156179"/>
                  </a:lnTo>
                  <a:lnTo>
                    <a:pt x="257475" y="130244"/>
                  </a:lnTo>
                  <a:lnTo>
                    <a:pt x="255207" y="107019"/>
                  </a:lnTo>
                  <a:lnTo>
                    <a:pt x="241764" y="74213"/>
                  </a:lnTo>
                  <a:lnTo>
                    <a:pt x="223268" y="59110"/>
                  </a:lnTo>
                  <a:lnTo>
                    <a:pt x="178855" y="39882"/>
                  </a:lnTo>
                  <a:lnTo>
                    <a:pt x="157484" y="38392"/>
                  </a:lnTo>
                  <a:lnTo>
                    <a:pt x="138627" y="41630"/>
                  </a:lnTo>
                  <a:lnTo>
                    <a:pt x="115118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12964" y="2848144"/>
              <a:ext cx="247873" cy="269279"/>
            </a:xfrm>
            <a:custGeom>
              <a:avLst/>
              <a:gdLst/>
              <a:ahLst/>
              <a:cxnLst/>
              <a:rect l="0" t="0" r="0" b="0"/>
              <a:pathLst>
                <a:path w="247873" h="269279">
                  <a:moveTo>
                    <a:pt x="178985" y="6065"/>
                  </a:moveTo>
                  <a:lnTo>
                    <a:pt x="145363" y="0"/>
                  </a:lnTo>
                  <a:lnTo>
                    <a:pt x="85578" y="10625"/>
                  </a:lnTo>
                  <a:lnTo>
                    <a:pt x="58631" y="26004"/>
                  </a:lnTo>
                  <a:lnTo>
                    <a:pt x="35830" y="45378"/>
                  </a:lnTo>
                  <a:lnTo>
                    <a:pt x="32076" y="53331"/>
                  </a:lnTo>
                  <a:lnTo>
                    <a:pt x="31023" y="71526"/>
                  </a:lnTo>
                  <a:lnTo>
                    <a:pt x="34721" y="78952"/>
                  </a:lnTo>
                  <a:lnTo>
                    <a:pt x="48187" y="90322"/>
                  </a:lnTo>
                  <a:lnTo>
                    <a:pt x="56691" y="92652"/>
                  </a:lnTo>
                  <a:lnTo>
                    <a:pt x="117339" y="97890"/>
                  </a:lnTo>
                  <a:lnTo>
                    <a:pt x="177568" y="106025"/>
                  </a:lnTo>
                  <a:lnTo>
                    <a:pt x="210150" y="115362"/>
                  </a:lnTo>
                  <a:lnTo>
                    <a:pt x="228321" y="128341"/>
                  </a:lnTo>
                  <a:lnTo>
                    <a:pt x="236442" y="136715"/>
                  </a:lnTo>
                  <a:lnTo>
                    <a:pt x="245466" y="158499"/>
                  </a:lnTo>
                  <a:lnTo>
                    <a:pt x="247872" y="170859"/>
                  </a:lnTo>
                  <a:lnTo>
                    <a:pt x="245967" y="180268"/>
                  </a:lnTo>
                  <a:lnTo>
                    <a:pt x="241187" y="187711"/>
                  </a:lnTo>
                  <a:lnTo>
                    <a:pt x="187377" y="234339"/>
                  </a:lnTo>
                  <a:lnTo>
                    <a:pt x="133470" y="257846"/>
                  </a:lnTo>
                  <a:lnTo>
                    <a:pt x="80047" y="267020"/>
                  </a:lnTo>
                  <a:lnTo>
                    <a:pt x="19799" y="268981"/>
                  </a:lnTo>
                  <a:lnTo>
                    <a:pt x="0" y="2692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39348" y="2896323"/>
              <a:ext cx="16118" cy="210571"/>
            </a:xfrm>
            <a:custGeom>
              <a:avLst/>
              <a:gdLst/>
              <a:ahLst/>
              <a:cxnLst/>
              <a:rect l="0" t="0" r="0" b="0"/>
              <a:pathLst>
                <a:path w="16118" h="210571">
                  <a:moveTo>
                    <a:pt x="10528" y="0"/>
                  </a:moveTo>
                  <a:lnTo>
                    <a:pt x="10528" y="48931"/>
                  </a:lnTo>
                  <a:lnTo>
                    <a:pt x="16117" y="108062"/>
                  </a:lnTo>
                  <a:lnTo>
                    <a:pt x="12623" y="130306"/>
                  </a:lnTo>
                  <a:lnTo>
                    <a:pt x="5610" y="15033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49876" y="278051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19796" y="2612054"/>
              <a:ext cx="28528" cy="442198"/>
            </a:xfrm>
            <a:custGeom>
              <a:avLst/>
              <a:gdLst/>
              <a:ahLst/>
              <a:cxnLst/>
              <a:rect l="0" t="0" r="0" b="0"/>
              <a:pathLst>
                <a:path w="28528" h="442198">
                  <a:moveTo>
                    <a:pt x="9065" y="0"/>
                  </a:moveTo>
                  <a:lnTo>
                    <a:pt x="5945" y="42692"/>
                  </a:lnTo>
                  <a:lnTo>
                    <a:pt x="0" y="89931"/>
                  </a:lnTo>
                  <a:lnTo>
                    <a:pt x="7062" y="149883"/>
                  </a:lnTo>
                  <a:lnTo>
                    <a:pt x="8669" y="204042"/>
                  </a:lnTo>
                  <a:lnTo>
                    <a:pt x="17346" y="265472"/>
                  </a:lnTo>
                  <a:lnTo>
                    <a:pt x="24738" y="325400"/>
                  </a:lnTo>
                  <a:lnTo>
                    <a:pt x="28527" y="376265"/>
                  </a:lnTo>
                  <a:lnTo>
                    <a:pt x="21579" y="431088"/>
                  </a:lnTo>
                  <a:lnTo>
                    <a:pt x="19593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23576" y="2801567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194067" y="5589"/>
                  </a:lnTo>
                  <a:lnTo>
                    <a:pt x="139893" y="17958"/>
                  </a:lnTo>
                  <a:lnTo>
                    <a:pt x="84132" y="28547"/>
                  </a:lnTo>
                  <a:lnTo>
                    <a:pt x="57279" y="3257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34146" y="2815043"/>
              <a:ext cx="231628" cy="288830"/>
            </a:xfrm>
            <a:custGeom>
              <a:avLst/>
              <a:gdLst/>
              <a:ahLst/>
              <a:cxnLst/>
              <a:rect l="0" t="0" r="0" b="0"/>
              <a:pathLst>
                <a:path w="231628" h="288830">
                  <a:moveTo>
                    <a:pt x="0" y="133923"/>
                  </a:moveTo>
                  <a:lnTo>
                    <a:pt x="58617" y="133923"/>
                  </a:lnTo>
                  <a:lnTo>
                    <a:pt x="118333" y="122470"/>
                  </a:lnTo>
                  <a:lnTo>
                    <a:pt x="142669" y="114795"/>
                  </a:lnTo>
                  <a:lnTo>
                    <a:pt x="190507" y="84120"/>
                  </a:lnTo>
                  <a:lnTo>
                    <a:pt x="197195" y="74984"/>
                  </a:lnTo>
                  <a:lnTo>
                    <a:pt x="204625" y="52356"/>
                  </a:lnTo>
                  <a:lnTo>
                    <a:pt x="204267" y="42110"/>
                  </a:lnTo>
                  <a:lnTo>
                    <a:pt x="197630" y="24487"/>
                  </a:lnTo>
                  <a:lnTo>
                    <a:pt x="183762" y="11975"/>
                  </a:lnTo>
                  <a:lnTo>
                    <a:pt x="175150" y="7001"/>
                  </a:lnTo>
                  <a:lnTo>
                    <a:pt x="135084" y="0"/>
                  </a:lnTo>
                  <a:lnTo>
                    <a:pt x="112290" y="4602"/>
                  </a:lnTo>
                  <a:lnTo>
                    <a:pt x="86303" y="20346"/>
                  </a:lnTo>
                  <a:lnTo>
                    <a:pt x="63785" y="42949"/>
                  </a:lnTo>
                  <a:lnTo>
                    <a:pt x="45415" y="71873"/>
                  </a:lnTo>
                  <a:lnTo>
                    <a:pt x="28728" y="118676"/>
                  </a:lnTo>
                  <a:lnTo>
                    <a:pt x="23742" y="171812"/>
                  </a:lnTo>
                  <a:lnTo>
                    <a:pt x="35911" y="233712"/>
                  </a:lnTo>
                  <a:lnTo>
                    <a:pt x="48716" y="254703"/>
                  </a:lnTo>
                  <a:lnTo>
                    <a:pt x="66105" y="270661"/>
                  </a:lnTo>
                  <a:lnTo>
                    <a:pt x="85532" y="281653"/>
                  </a:lnTo>
                  <a:lnTo>
                    <a:pt x="121789" y="288829"/>
                  </a:lnTo>
                  <a:lnTo>
                    <a:pt x="167556" y="282848"/>
                  </a:lnTo>
                  <a:lnTo>
                    <a:pt x="207273" y="273521"/>
                  </a:lnTo>
                  <a:lnTo>
                    <a:pt x="231627" y="2707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807970" y="2485712"/>
            <a:ext cx="1948316" cy="690861"/>
            <a:chOff x="4807970" y="2485712"/>
            <a:chExt cx="1948316" cy="690861"/>
          </a:xfrm>
        </p:grpSpPr>
        <p:sp>
          <p:nvSpPr>
            <p:cNvPr id="29" name="Freeform 28"/>
            <p:cNvSpPr/>
            <p:nvPr/>
          </p:nvSpPr>
          <p:spPr>
            <a:xfrm>
              <a:off x="4807970" y="2485712"/>
              <a:ext cx="357965" cy="589644"/>
            </a:xfrm>
            <a:custGeom>
              <a:avLst/>
              <a:gdLst/>
              <a:ahLst/>
              <a:cxnLst/>
              <a:rect l="0" t="0" r="0" b="0"/>
              <a:pathLst>
                <a:path w="357965" h="589644">
                  <a:moveTo>
                    <a:pt x="0" y="579067"/>
                  </a:moveTo>
                  <a:lnTo>
                    <a:pt x="14654" y="523926"/>
                  </a:lnTo>
                  <a:lnTo>
                    <a:pt x="20961" y="465793"/>
                  </a:lnTo>
                  <a:lnTo>
                    <a:pt x="27918" y="416303"/>
                  </a:lnTo>
                  <a:lnTo>
                    <a:pt x="30499" y="363425"/>
                  </a:lnTo>
                  <a:lnTo>
                    <a:pt x="31263" y="303823"/>
                  </a:lnTo>
                  <a:lnTo>
                    <a:pt x="31490" y="241710"/>
                  </a:lnTo>
                  <a:lnTo>
                    <a:pt x="32727" y="182362"/>
                  </a:lnTo>
                  <a:lnTo>
                    <a:pt x="39913" y="125969"/>
                  </a:lnTo>
                  <a:lnTo>
                    <a:pt x="47268" y="75706"/>
                  </a:lnTo>
                  <a:lnTo>
                    <a:pt x="51399" y="73867"/>
                  </a:lnTo>
                  <a:lnTo>
                    <a:pt x="56493" y="78490"/>
                  </a:lnTo>
                  <a:lnTo>
                    <a:pt x="81479" y="127938"/>
                  </a:lnTo>
                  <a:lnTo>
                    <a:pt x="96412" y="188166"/>
                  </a:lnTo>
                  <a:lnTo>
                    <a:pt x="108245" y="241107"/>
                  </a:lnTo>
                  <a:lnTo>
                    <a:pt x="123893" y="299747"/>
                  </a:lnTo>
                  <a:lnTo>
                    <a:pt x="149430" y="362823"/>
                  </a:lnTo>
                  <a:lnTo>
                    <a:pt x="165824" y="416726"/>
                  </a:lnTo>
                  <a:lnTo>
                    <a:pt x="191520" y="473201"/>
                  </a:lnTo>
                  <a:lnTo>
                    <a:pt x="213492" y="523229"/>
                  </a:lnTo>
                  <a:lnTo>
                    <a:pt x="224736" y="541382"/>
                  </a:lnTo>
                  <a:lnTo>
                    <a:pt x="239983" y="574401"/>
                  </a:lnTo>
                  <a:lnTo>
                    <a:pt x="256398" y="587912"/>
                  </a:lnTo>
                  <a:lnTo>
                    <a:pt x="264518" y="589643"/>
                  </a:lnTo>
                  <a:lnTo>
                    <a:pt x="272272" y="588457"/>
                  </a:lnTo>
                  <a:lnTo>
                    <a:pt x="279780" y="585327"/>
                  </a:lnTo>
                  <a:lnTo>
                    <a:pt x="301527" y="564155"/>
                  </a:lnTo>
                  <a:lnTo>
                    <a:pt x="328540" y="500747"/>
                  </a:lnTo>
                  <a:lnTo>
                    <a:pt x="341840" y="454476"/>
                  </a:lnTo>
                  <a:lnTo>
                    <a:pt x="351923" y="402508"/>
                  </a:lnTo>
                  <a:lnTo>
                    <a:pt x="356774" y="350043"/>
                  </a:lnTo>
                  <a:lnTo>
                    <a:pt x="357732" y="294619"/>
                  </a:lnTo>
                  <a:lnTo>
                    <a:pt x="357922" y="238611"/>
                  </a:lnTo>
                  <a:lnTo>
                    <a:pt x="357954" y="179754"/>
                  </a:lnTo>
                  <a:lnTo>
                    <a:pt x="357964" y="127220"/>
                  </a:lnTo>
                  <a:lnTo>
                    <a:pt x="352378" y="70840"/>
                  </a:lnTo>
                  <a:lnTo>
                    <a:pt x="349635" y="39673"/>
                  </a:lnTo>
                  <a:lnTo>
                    <a:pt x="34744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178662" y="2906852"/>
              <a:ext cx="124148" cy="209098"/>
            </a:xfrm>
            <a:custGeom>
              <a:avLst/>
              <a:gdLst/>
              <a:ahLst/>
              <a:cxnLst/>
              <a:rect l="0" t="0" r="0" b="0"/>
              <a:pathLst>
                <a:path w="124148" h="209098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8" y="130196"/>
                  </a:lnTo>
                  <a:lnTo>
                    <a:pt x="13527" y="166478"/>
                  </a:lnTo>
                  <a:lnTo>
                    <a:pt x="28460" y="199456"/>
                  </a:lnTo>
                  <a:lnTo>
                    <a:pt x="35789" y="205500"/>
                  </a:lnTo>
                  <a:lnTo>
                    <a:pt x="44185" y="208360"/>
                  </a:lnTo>
                  <a:lnTo>
                    <a:pt x="53291" y="209097"/>
                  </a:lnTo>
                  <a:lnTo>
                    <a:pt x="61702" y="206078"/>
                  </a:lnTo>
                  <a:lnTo>
                    <a:pt x="77286" y="193366"/>
                  </a:lnTo>
                  <a:lnTo>
                    <a:pt x="93625" y="166478"/>
                  </a:lnTo>
                  <a:lnTo>
                    <a:pt x="108456" y="116376"/>
                  </a:lnTo>
                  <a:lnTo>
                    <a:pt x="115718" y="57606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23866" y="2927909"/>
              <a:ext cx="242156" cy="200042"/>
            </a:xfrm>
            <a:custGeom>
              <a:avLst/>
              <a:gdLst/>
              <a:ahLst/>
              <a:cxnLst/>
              <a:rect l="0" t="0" r="0" b="0"/>
              <a:pathLst>
                <a:path w="242156" h="200042">
                  <a:moveTo>
                    <a:pt x="0" y="0"/>
                  </a:moveTo>
                  <a:lnTo>
                    <a:pt x="9065" y="58617"/>
                  </a:lnTo>
                  <a:lnTo>
                    <a:pt x="17475" y="120027"/>
                  </a:lnTo>
                  <a:lnTo>
                    <a:pt x="23469" y="178430"/>
                  </a:lnTo>
                  <a:lnTo>
                    <a:pt x="27978" y="197456"/>
                  </a:lnTo>
                  <a:lnTo>
                    <a:pt x="29181" y="195978"/>
                  </a:lnTo>
                  <a:lnTo>
                    <a:pt x="31269" y="146431"/>
                  </a:lnTo>
                  <a:lnTo>
                    <a:pt x="32662" y="99409"/>
                  </a:lnTo>
                  <a:lnTo>
                    <a:pt x="39963" y="49602"/>
                  </a:lnTo>
                  <a:lnTo>
                    <a:pt x="46227" y="19315"/>
                  </a:lnTo>
                  <a:lnTo>
                    <a:pt x="51875" y="11707"/>
                  </a:lnTo>
                  <a:lnTo>
                    <a:pt x="59150" y="8975"/>
                  </a:lnTo>
                  <a:lnTo>
                    <a:pt x="67509" y="9493"/>
                  </a:lnTo>
                  <a:lnTo>
                    <a:pt x="74252" y="15687"/>
                  </a:lnTo>
                  <a:lnTo>
                    <a:pt x="89331" y="52351"/>
                  </a:lnTo>
                  <a:lnTo>
                    <a:pt x="104907" y="110903"/>
                  </a:lnTo>
                  <a:lnTo>
                    <a:pt x="108542" y="123068"/>
                  </a:lnTo>
                  <a:lnTo>
                    <a:pt x="110966" y="126499"/>
                  </a:lnTo>
                  <a:lnTo>
                    <a:pt x="112582" y="124107"/>
                  </a:lnTo>
                  <a:lnTo>
                    <a:pt x="123794" y="68076"/>
                  </a:lnTo>
                  <a:lnTo>
                    <a:pt x="140180" y="22026"/>
                  </a:lnTo>
                  <a:lnTo>
                    <a:pt x="146096" y="11174"/>
                  </a:lnTo>
                  <a:lnTo>
                    <a:pt x="153549" y="5110"/>
                  </a:lnTo>
                  <a:lnTo>
                    <a:pt x="162027" y="2237"/>
                  </a:lnTo>
                  <a:lnTo>
                    <a:pt x="171189" y="1491"/>
                  </a:lnTo>
                  <a:lnTo>
                    <a:pt x="187608" y="6902"/>
                  </a:lnTo>
                  <a:lnTo>
                    <a:pt x="195262" y="11620"/>
                  </a:lnTo>
                  <a:lnTo>
                    <a:pt x="206886" y="26222"/>
                  </a:lnTo>
                  <a:lnTo>
                    <a:pt x="227632" y="81615"/>
                  </a:lnTo>
                  <a:lnTo>
                    <a:pt x="238940" y="128945"/>
                  </a:lnTo>
                  <a:lnTo>
                    <a:pt x="241203" y="166108"/>
                  </a:lnTo>
                  <a:lnTo>
                    <a:pt x="242155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60778" y="2622582"/>
              <a:ext cx="206884" cy="494841"/>
            </a:xfrm>
            <a:custGeom>
              <a:avLst/>
              <a:gdLst/>
              <a:ahLst/>
              <a:cxnLst/>
              <a:rect l="0" t="0" r="0" b="0"/>
              <a:pathLst>
                <a:path w="206884" h="494841">
                  <a:moveTo>
                    <a:pt x="0" y="0"/>
                  </a:moveTo>
                  <a:lnTo>
                    <a:pt x="3119" y="60384"/>
                  </a:lnTo>
                  <a:lnTo>
                    <a:pt x="8333" y="111868"/>
                  </a:lnTo>
                  <a:lnTo>
                    <a:pt x="10095" y="171187"/>
                  </a:lnTo>
                  <a:lnTo>
                    <a:pt x="10443" y="229134"/>
                  </a:lnTo>
                  <a:lnTo>
                    <a:pt x="11673" y="280932"/>
                  </a:lnTo>
                  <a:lnTo>
                    <a:pt x="17757" y="343592"/>
                  </a:lnTo>
                  <a:lnTo>
                    <a:pt x="20079" y="395694"/>
                  </a:lnTo>
                  <a:lnTo>
                    <a:pt x="20767" y="452205"/>
                  </a:lnTo>
                  <a:lnTo>
                    <a:pt x="19801" y="491436"/>
                  </a:lnTo>
                  <a:lnTo>
                    <a:pt x="17880" y="492571"/>
                  </a:lnTo>
                  <a:lnTo>
                    <a:pt x="15430" y="489818"/>
                  </a:lnTo>
                  <a:lnTo>
                    <a:pt x="19507" y="430892"/>
                  </a:lnTo>
                  <a:lnTo>
                    <a:pt x="26340" y="375363"/>
                  </a:lnTo>
                  <a:lnTo>
                    <a:pt x="35493" y="353612"/>
                  </a:lnTo>
                  <a:lnTo>
                    <a:pt x="74042" y="297535"/>
                  </a:lnTo>
                  <a:lnTo>
                    <a:pt x="89060" y="283147"/>
                  </a:lnTo>
                  <a:lnTo>
                    <a:pt x="107432" y="272852"/>
                  </a:lnTo>
                  <a:lnTo>
                    <a:pt x="127296" y="270617"/>
                  </a:lnTo>
                  <a:lnTo>
                    <a:pt x="146653" y="274692"/>
                  </a:lnTo>
                  <a:lnTo>
                    <a:pt x="163055" y="284303"/>
                  </a:lnTo>
                  <a:lnTo>
                    <a:pt x="175024" y="299492"/>
                  </a:lnTo>
                  <a:lnTo>
                    <a:pt x="202076" y="350399"/>
                  </a:lnTo>
                  <a:lnTo>
                    <a:pt x="206883" y="394851"/>
                  </a:lnTo>
                  <a:lnTo>
                    <a:pt x="200249" y="437007"/>
                  </a:lnTo>
                  <a:lnTo>
                    <a:pt x="189995" y="460948"/>
                  </a:lnTo>
                  <a:lnTo>
                    <a:pt x="174520" y="477047"/>
                  </a:lnTo>
                  <a:lnTo>
                    <a:pt x="165479" y="482978"/>
                  </a:lnTo>
                  <a:lnTo>
                    <a:pt x="124810" y="491325"/>
                  </a:lnTo>
                  <a:lnTo>
                    <a:pt x="62175" y="494146"/>
                  </a:lnTo>
                  <a:lnTo>
                    <a:pt x="21057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13462" y="2838955"/>
              <a:ext cx="201725" cy="249951"/>
            </a:xfrm>
            <a:custGeom>
              <a:avLst/>
              <a:gdLst/>
              <a:ahLst/>
              <a:cxnLst/>
              <a:rect l="0" t="0" r="0" b="0"/>
              <a:pathLst>
                <a:path w="201725" h="249951">
                  <a:moveTo>
                    <a:pt x="0" y="131068"/>
                  </a:moveTo>
                  <a:lnTo>
                    <a:pt x="62280" y="114280"/>
                  </a:lnTo>
                  <a:lnTo>
                    <a:pt x="124607" y="104984"/>
                  </a:lnTo>
                  <a:lnTo>
                    <a:pt x="166943" y="83758"/>
                  </a:lnTo>
                  <a:lnTo>
                    <a:pt x="183771" y="70657"/>
                  </a:lnTo>
                  <a:lnTo>
                    <a:pt x="200810" y="44538"/>
                  </a:lnTo>
                  <a:lnTo>
                    <a:pt x="201724" y="34777"/>
                  </a:lnTo>
                  <a:lnTo>
                    <a:pt x="196500" y="14572"/>
                  </a:lnTo>
                  <a:lnTo>
                    <a:pt x="189492" y="7781"/>
                  </a:lnTo>
                  <a:lnTo>
                    <a:pt x="169226" y="235"/>
                  </a:lnTo>
                  <a:lnTo>
                    <a:pt x="147741" y="0"/>
                  </a:lnTo>
                  <a:lnTo>
                    <a:pt x="105353" y="9382"/>
                  </a:lnTo>
                  <a:lnTo>
                    <a:pt x="73719" y="24693"/>
                  </a:lnTo>
                  <a:lnTo>
                    <a:pt x="47709" y="55226"/>
                  </a:lnTo>
                  <a:lnTo>
                    <a:pt x="38752" y="80593"/>
                  </a:lnTo>
                  <a:lnTo>
                    <a:pt x="35940" y="107465"/>
                  </a:lnTo>
                  <a:lnTo>
                    <a:pt x="43667" y="159724"/>
                  </a:lnTo>
                  <a:lnTo>
                    <a:pt x="56222" y="193371"/>
                  </a:lnTo>
                  <a:lnTo>
                    <a:pt x="69441" y="213740"/>
                  </a:lnTo>
                  <a:lnTo>
                    <a:pt x="96614" y="237192"/>
                  </a:lnTo>
                  <a:lnTo>
                    <a:pt x="116639" y="247644"/>
                  </a:lnTo>
                  <a:lnTo>
                    <a:pt x="140357" y="249950"/>
                  </a:lnTo>
                  <a:lnTo>
                    <a:pt x="200041" y="2468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82454" y="2815516"/>
              <a:ext cx="183734" cy="237741"/>
            </a:xfrm>
            <a:custGeom>
              <a:avLst/>
              <a:gdLst/>
              <a:ahLst/>
              <a:cxnLst/>
              <a:rect l="0" t="0" r="0" b="0"/>
              <a:pathLst>
                <a:path w="183734" h="237741">
                  <a:moveTo>
                    <a:pt x="15277" y="122921"/>
                  </a:moveTo>
                  <a:lnTo>
                    <a:pt x="18396" y="180186"/>
                  </a:lnTo>
                  <a:lnTo>
                    <a:pt x="29931" y="235488"/>
                  </a:lnTo>
                  <a:lnTo>
                    <a:pt x="30896" y="237740"/>
                  </a:lnTo>
                  <a:lnTo>
                    <a:pt x="18001" y="175814"/>
                  </a:lnTo>
                  <a:lnTo>
                    <a:pt x="4593" y="114175"/>
                  </a:lnTo>
                  <a:lnTo>
                    <a:pt x="0" y="86279"/>
                  </a:lnTo>
                  <a:lnTo>
                    <a:pt x="1859" y="62182"/>
                  </a:lnTo>
                  <a:lnTo>
                    <a:pt x="15071" y="28885"/>
                  </a:lnTo>
                  <a:lnTo>
                    <a:pt x="33513" y="13667"/>
                  </a:lnTo>
                  <a:lnTo>
                    <a:pt x="57307" y="4174"/>
                  </a:lnTo>
                  <a:lnTo>
                    <a:pt x="98180" y="0"/>
                  </a:lnTo>
                  <a:lnTo>
                    <a:pt x="154442" y="5357"/>
                  </a:lnTo>
                  <a:lnTo>
                    <a:pt x="183733" y="71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18829" y="2857502"/>
              <a:ext cx="337457" cy="319071"/>
            </a:xfrm>
            <a:custGeom>
              <a:avLst/>
              <a:gdLst/>
              <a:ahLst/>
              <a:cxnLst/>
              <a:rect l="0" t="0" r="0" b="0"/>
              <a:pathLst>
                <a:path w="337457" h="319071">
                  <a:moveTo>
                    <a:pt x="189513" y="7236"/>
                  </a:moveTo>
                  <a:lnTo>
                    <a:pt x="161956" y="0"/>
                  </a:lnTo>
                  <a:lnTo>
                    <a:pt x="108854" y="477"/>
                  </a:lnTo>
                  <a:lnTo>
                    <a:pt x="86984" y="6572"/>
                  </a:lnTo>
                  <a:lnTo>
                    <a:pt x="53880" y="29548"/>
                  </a:lnTo>
                  <a:lnTo>
                    <a:pt x="24811" y="56617"/>
                  </a:lnTo>
                  <a:lnTo>
                    <a:pt x="22390" y="63553"/>
                  </a:lnTo>
                  <a:lnTo>
                    <a:pt x="23116" y="70517"/>
                  </a:lnTo>
                  <a:lnTo>
                    <a:pt x="25939" y="77500"/>
                  </a:lnTo>
                  <a:lnTo>
                    <a:pt x="38435" y="88377"/>
                  </a:lnTo>
                  <a:lnTo>
                    <a:pt x="56857" y="95941"/>
                  </a:lnTo>
                  <a:lnTo>
                    <a:pt x="120340" y="101196"/>
                  </a:lnTo>
                  <a:lnTo>
                    <a:pt x="175677" y="111410"/>
                  </a:lnTo>
                  <a:lnTo>
                    <a:pt x="231667" y="134745"/>
                  </a:lnTo>
                  <a:lnTo>
                    <a:pt x="292248" y="168827"/>
                  </a:lnTo>
                  <a:lnTo>
                    <a:pt x="332605" y="203788"/>
                  </a:lnTo>
                  <a:lnTo>
                    <a:pt x="336381" y="213140"/>
                  </a:lnTo>
                  <a:lnTo>
                    <a:pt x="337456" y="236009"/>
                  </a:lnTo>
                  <a:lnTo>
                    <a:pt x="333765" y="245149"/>
                  </a:lnTo>
                  <a:lnTo>
                    <a:pt x="320306" y="258425"/>
                  </a:lnTo>
                  <a:lnTo>
                    <a:pt x="258369" y="291771"/>
                  </a:lnTo>
                  <a:lnTo>
                    <a:pt x="209135" y="309521"/>
                  </a:lnTo>
                  <a:lnTo>
                    <a:pt x="154383" y="319070"/>
                  </a:lnTo>
                  <a:lnTo>
                    <a:pt x="96826" y="318780"/>
                  </a:lnTo>
                  <a:lnTo>
                    <a:pt x="45847" y="314405"/>
                  </a:lnTo>
                  <a:lnTo>
                    <a:pt x="0" y="3125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299737" y="284269"/>
            <a:ext cx="8291517" cy="758053"/>
            <a:chOff x="299737" y="284269"/>
            <a:chExt cx="8291517" cy="758053"/>
          </a:xfrm>
        </p:grpSpPr>
        <p:sp>
          <p:nvSpPr>
            <p:cNvPr id="2" name="Freeform 1"/>
            <p:cNvSpPr/>
            <p:nvPr/>
          </p:nvSpPr>
          <p:spPr>
            <a:xfrm>
              <a:off x="484310" y="336911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10529" y="58617"/>
                  </a:lnTo>
                  <a:lnTo>
                    <a:pt x="10529" y="121197"/>
                  </a:lnTo>
                  <a:lnTo>
                    <a:pt x="10529" y="172521"/>
                  </a:lnTo>
                  <a:lnTo>
                    <a:pt x="10529" y="223603"/>
                  </a:lnTo>
                  <a:lnTo>
                    <a:pt x="7409" y="28025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9737" y="286947"/>
              <a:ext cx="297289" cy="228950"/>
            </a:xfrm>
            <a:custGeom>
              <a:avLst/>
              <a:gdLst/>
              <a:ahLst/>
              <a:cxnLst/>
              <a:rect l="0" t="0" r="0" b="0"/>
              <a:pathLst>
                <a:path w="297289" h="228950">
                  <a:moveTo>
                    <a:pt x="5589" y="113135"/>
                  </a:moveTo>
                  <a:lnTo>
                    <a:pt x="0" y="96368"/>
                  </a:lnTo>
                  <a:lnTo>
                    <a:pt x="693" y="89089"/>
                  </a:lnTo>
                  <a:lnTo>
                    <a:pt x="7702" y="74762"/>
                  </a:lnTo>
                  <a:lnTo>
                    <a:pt x="44687" y="32437"/>
                  </a:lnTo>
                  <a:lnTo>
                    <a:pt x="70986" y="16955"/>
                  </a:lnTo>
                  <a:lnTo>
                    <a:pt x="112483" y="2413"/>
                  </a:lnTo>
                  <a:lnTo>
                    <a:pt x="150995" y="0"/>
                  </a:lnTo>
                  <a:lnTo>
                    <a:pt x="214279" y="12175"/>
                  </a:lnTo>
                  <a:lnTo>
                    <a:pt x="247187" y="22130"/>
                  </a:lnTo>
                  <a:lnTo>
                    <a:pt x="265434" y="35254"/>
                  </a:lnTo>
                  <a:lnTo>
                    <a:pt x="280173" y="53955"/>
                  </a:lnTo>
                  <a:lnTo>
                    <a:pt x="293878" y="90791"/>
                  </a:lnTo>
                  <a:lnTo>
                    <a:pt x="297288" y="130172"/>
                  </a:lnTo>
                  <a:lnTo>
                    <a:pt x="290240" y="164587"/>
                  </a:lnTo>
                  <a:lnTo>
                    <a:pt x="279889" y="186305"/>
                  </a:lnTo>
                  <a:lnTo>
                    <a:pt x="264371" y="201417"/>
                  </a:lnTo>
                  <a:lnTo>
                    <a:pt x="216159" y="2289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68538" y="558010"/>
              <a:ext cx="105286" cy="128759"/>
            </a:xfrm>
            <a:custGeom>
              <a:avLst/>
              <a:gdLst/>
              <a:ahLst/>
              <a:cxnLst/>
              <a:rect l="0" t="0" r="0" b="0"/>
              <a:pathLst>
                <a:path w="105286" h="128759">
                  <a:moveTo>
                    <a:pt x="0" y="42114"/>
                  </a:moveTo>
                  <a:lnTo>
                    <a:pt x="3120" y="84806"/>
                  </a:lnTo>
                  <a:lnTo>
                    <a:pt x="15619" y="128758"/>
                  </a:lnTo>
                  <a:lnTo>
                    <a:pt x="5064" y="82745"/>
                  </a:lnTo>
                  <a:lnTo>
                    <a:pt x="7320" y="62512"/>
                  </a:lnTo>
                  <a:lnTo>
                    <a:pt x="20756" y="31390"/>
                  </a:lnTo>
                  <a:lnTo>
                    <a:pt x="36131" y="16681"/>
                  </a:lnTo>
                  <a:lnTo>
                    <a:pt x="55833" y="741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53488" y="579067"/>
              <a:ext cx="15093" cy="105286"/>
            </a:xfrm>
            <a:custGeom>
              <a:avLst/>
              <a:gdLst/>
              <a:ahLst/>
              <a:cxnLst/>
              <a:rect l="0" t="0" r="0" b="0"/>
              <a:pathLst>
                <a:path w="15093" h="105286">
                  <a:moveTo>
                    <a:pt x="15092" y="0"/>
                  </a:moveTo>
                  <a:lnTo>
                    <a:pt x="438" y="43962"/>
                  </a:lnTo>
                  <a:lnTo>
                    <a:pt x="0" y="63992"/>
                  </a:lnTo>
                  <a:lnTo>
                    <a:pt x="4563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47523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31751" y="526027"/>
              <a:ext cx="327218" cy="147797"/>
            </a:xfrm>
            <a:custGeom>
              <a:avLst/>
              <a:gdLst/>
              <a:ahLst/>
              <a:cxnLst/>
              <a:rect l="0" t="0" r="0" b="0"/>
              <a:pathLst>
                <a:path w="327218" h="147797">
                  <a:moveTo>
                    <a:pt x="0" y="63568"/>
                  </a:moveTo>
                  <a:lnTo>
                    <a:pt x="3119" y="106260"/>
                  </a:lnTo>
                  <a:lnTo>
                    <a:pt x="5589" y="116596"/>
                  </a:lnTo>
                  <a:lnTo>
                    <a:pt x="7235" y="118807"/>
                  </a:lnTo>
                  <a:lnTo>
                    <a:pt x="19815" y="59329"/>
                  </a:lnTo>
                  <a:lnTo>
                    <a:pt x="30643" y="39847"/>
                  </a:lnTo>
                  <a:lnTo>
                    <a:pt x="36806" y="36056"/>
                  </a:lnTo>
                  <a:lnTo>
                    <a:pt x="43255" y="35868"/>
                  </a:lnTo>
                  <a:lnTo>
                    <a:pt x="49894" y="38083"/>
                  </a:lnTo>
                  <a:lnTo>
                    <a:pt x="60389" y="49902"/>
                  </a:lnTo>
                  <a:lnTo>
                    <a:pt x="64826" y="57967"/>
                  </a:lnTo>
                  <a:lnTo>
                    <a:pt x="70123" y="59834"/>
                  </a:lnTo>
                  <a:lnTo>
                    <a:pt x="75995" y="57569"/>
                  </a:lnTo>
                  <a:lnTo>
                    <a:pt x="102229" y="34307"/>
                  </a:lnTo>
                  <a:lnTo>
                    <a:pt x="110266" y="31193"/>
                  </a:lnTo>
                  <a:lnTo>
                    <a:pt x="128556" y="30852"/>
                  </a:lnTo>
                  <a:lnTo>
                    <a:pt x="145263" y="40839"/>
                  </a:lnTo>
                  <a:lnTo>
                    <a:pt x="159318" y="56976"/>
                  </a:lnTo>
                  <a:lnTo>
                    <a:pt x="181753" y="106201"/>
                  </a:lnTo>
                  <a:lnTo>
                    <a:pt x="186679" y="110707"/>
                  </a:lnTo>
                  <a:lnTo>
                    <a:pt x="192303" y="111372"/>
                  </a:lnTo>
                  <a:lnTo>
                    <a:pt x="214516" y="101129"/>
                  </a:lnTo>
                  <a:lnTo>
                    <a:pt x="274087" y="74621"/>
                  </a:lnTo>
                  <a:lnTo>
                    <a:pt x="293782" y="66141"/>
                  </a:lnTo>
                  <a:lnTo>
                    <a:pt x="310334" y="54573"/>
                  </a:lnTo>
                  <a:lnTo>
                    <a:pt x="322370" y="38514"/>
                  </a:lnTo>
                  <a:lnTo>
                    <a:pt x="327217" y="29318"/>
                  </a:lnTo>
                  <a:lnTo>
                    <a:pt x="326939" y="20847"/>
                  </a:lnTo>
                  <a:lnTo>
                    <a:pt x="323244" y="12861"/>
                  </a:lnTo>
                  <a:lnTo>
                    <a:pt x="317272" y="5197"/>
                  </a:lnTo>
                  <a:lnTo>
                    <a:pt x="307441" y="1257"/>
                  </a:lnTo>
                  <a:lnTo>
                    <a:pt x="280920" y="0"/>
                  </a:lnTo>
                  <a:lnTo>
                    <a:pt x="255874" y="9579"/>
                  </a:lnTo>
                  <a:lnTo>
                    <a:pt x="235384" y="25535"/>
                  </a:lnTo>
                  <a:lnTo>
                    <a:pt x="222378" y="44325"/>
                  </a:lnTo>
                  <a:lnTo>
                    <a:pt x="218938" y="67494"/>
                  </a:lnTo>
                  <a:lnTo>
                    <a:pt x="222478" y="92219"/>
                  </a:lnTo>
                  <a:lnTo>
                    <a:pt x="231850" y="114907"/>
                  </a:lnTo>
                  <a:lnTo>
                    <a:pt x="255869" y="141821"/>
                  </a:lnTo>
                  <a:lnTo>
                    <a:pt x="265336" y="146152"/>
                  </a:lnTo>
                  <a:lnTo>
                    <a:pt x="326383" y="1477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07036" y="357968"/>
              <a:ext cx="250758" cy="327955"/>
            </a:xfrm>
            <a:custGeom>
              <a:avLst/>
              <a:gdLst/>
              <a:ahLst/>
              <a:cxnLst/>
              <a:rect l="0" t="0" r="0" b="0"/>
              <a:pathLst>
                <a:path w="250758" h="327955">
                  <a:moveTo>
                    <a:pt x="30083" y="315855"/>
                  </a:moveTo>
                  <a:lnTo>
                    <a:pt x="21749" y="278377"/>
                  </a:lnTo>
                  <a:lnTo>
                    <a:pt x="19988" y="226954"/>
                  </a:lnTo>
                  <a:lnTo>
                    <a:pt x="12404" y="170566"/>
                  </a:lnTo>
                  <a:lnTo>
                    <a:pt x="9693" y="107435"/>
                  </a:lnTo>
                  <a:lnTo>
                    <a:pt x="3568" y="49558"/>
                  </a:lnTo>
                  <a:lnTo>
                    <a:pt x="0" y="7145"/>
                  </a:lnTo>
                  <a:lnTo>
                    <a:pt x="1838" y="1254"/>
                  </a:lnTo>
                  <a:lnTo>
                    <a:pt x="5404" y="836"/>
                  </a:lnTo>
                  <a:lnTo>
                    <a:pt x="10121" y="4067"/>
                  </a:lnTo>
                  <a:lnTo>
                    <a:pt x="22348" y="25382"/>
                  </a:lnTo>
                  <a:lnTo>
                    <a:pt x="38130" y="80837"/>
                  </a:lnTo>
                  <a:lnTo>
                    <a:pt x="59445" y="141877"/>
                  </a:lnTo>
                  <a:lnTo>
                    <a:pt x="80856" y="199601"/>
                  </a:lnTo>
                  <a:lnTo>
                    <a:pt x="114851" y="257753"/>
                  </a:lnTo>
                  <a:lnTo>
                    <a:pt x="152524" y="309547"/>
                  </a:lnTo>
                  <a:lnTo>
                    <a:pt x="179445" y="326984"/>
                  </a:lnTo>
                  <a:lnTo>
                    <a:pt x="188149" y="327954"/>
                  </a:lnTo>
                  <a:lnTo>
                    <a:pt x="204060" y="322792"/>
                  </a:lnTo>
                  <a:lnTo>
                    <a:pt x="215810" y="309580"/>
                  </a:lnTo>
                  <a:lnTo>
                    <a:pt x="232886" y="266913"/>
                  </a:lnTo>
                  <a:lnTo>
                    <a:pt x="246354" y="212254"/>
                  </a:lnTo>
                  <a:lnTo>
                    <a:pt x="249751" y="163366"/>
                  </a:lnTo>
                  <a:lnTo>
                    <a:pt x="250757" y="111836"/>
                  </a:lnTo>
                  <a:lnTo>
                    <a:pt x="249886" y="60693"/>
                  </a:lnTo>
                  <a:lnTo>
                    <a:pt x="2406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34112" y="536953"/>
              <a:ext cx="103091" cy="162137"/>
            </a:xfrm>
            <a:custGeom>
              <a:avLst/>
              <a:gdLst/>
              <a:ahLst/>
              <a:cxnLst/>
              <a:rect l="0" t="0" r="0" b="0"/>
              <a:pathLst>
                <a:path w="103091" h="162137">
                  <a:moveTo>
                    <a:pt x="8333" y="31585"/>
                  </a:moveTo>
                  <a:lnTo>
                    <a:pt x="0" y="69063"/>
                  </a:lnTo>
                  <a:lnTo>
                    <a:pt x="1575" y="103911"/>
                  </a:lnTo>
                  <a:lnTo>
                    <a:pt x="12587" y="147128"/>
                  </a:lnTo>
                  <a:lnTo>
                    <a:pt x="19358" y="154237"/>
                  </a:lnTo>
                  <a:lnTo>
                    <a:pt x="39359" y="162136"/>
                  </a:lnTo>
                  <a:lnTo>
                    <a:pt x="48905" y="160733"/>
                  </a:lnTo>
                  <a:lnTo>
                    <a:pt x="65749" y="149816"/>
                  </a:lnTo>
                  <a:lnTo>
                    <a:pt x="77915" y="130146"/>
                  </a:lnTo>
                  <a:lnTo>
                    <a:pt x="97868" y="73030"/>
                  </a:lnTo>
                  <a:lnTo>
                    <a:pt x="102058" y="26471"/>
                  </a:lnTo>
                  <a:lnTo>
                    <a:pt x="1030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06342" y="573026"/>
              <a:ext cx="194073" cy="132384"/>
            </a:xfrm>
            <a:custGeom>
              <a:avLst/>
              <a:gdLst/>
              <a:ahLst/>
              <a:cxnLst/>
              <a:rect l="0" t="0" r="0" b="0"/>
              <a:pathLst>
                <a:path w="194073" h="132384">
                  <a:moveTo>
                    <a:pt x="4559" y="37626"/>
                  </a:moveTo>
                  <a:lnTo>
                    <a:pt x="7679" y="80318"/>
                  </a:lnTo>
                  <a:lnTo>
                    <a:pt x="10625" y="94035"/>
                  </a:lnTo>
                  <a:lnTo>
                    <a:pt x="8035" y="88433"/>
                  </a:lnTo>
                  <a:lnTo>
                    <a:pt x="0" y="65548"/>
                  </a:lnTo>
                  <a:lnTo>
                    <a:pt x="1388" y="30952"/>
                  </a:lnTo>
                  <a:lnTo>
                    <a:pt x="9389" y="10873"/>
                  </a:lnTo>
                  <a:lnTo>
                    <a:pt x="14798" y="2243"/>
                  </a:lnTo>
                  <a:lnTo>
                    <a:pt x="20743" y="0"/>
                  </a:lnTo>
                  <a:lnTo>
                    <a:pt x="27047" y="2013"/>
                  </a:lnTo>
                  <a:lnTo>
                    <a:pt x="33589" y="6865"/>
                  </a:lnTo>
                  <a:lnTo>
                    <a:pt x="43977" y="21615"/>
                  </a:lnTo>
                  <a:lnTo>
                    <a:pt x="65768" y="59680"/>
                  </a:lnTo>
                  <a:lnTo>
                    <a:pt x="71101" y="62857"/>
                  </a:lnTo>
                  <a:lnTo>
                    <a:pt x="75827" y="61466"/>
                  </a:lnTo>
                  <a:lnTo>
                    <a:pt x="84197" y="50561"/>
                  </a:lnTo>
                  <a:lnTo>
                    <a:pt x="108272" y="10561"/>
                  </a:lnTo>
                  <a:lnTo>
                    <a:pt x="114645" y="7884"/>
                  </a:lnTo>
                  <a:lnTo>
                    <a:pt x="121233" y="8440"/>
                  </a:lnTo>
                  <a:lnTo>
                    <a:pt x="134793" y="15296"/>
                  </a:lnTo>
                  <a:lnTo>
                    <a:pt x="148618" y="26142"/>
                  </a:lnTo>
                  <a:lnTo>
                    <a:pt x="163967" y="50991"/>
                  </a:lnTo>
                  <a:lnTo>
                    <a:pt x="186875" y="111575"/>
                  </a:lnTo>
                  <a:lnTo>
                    <a:pt x="194072" y="132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63585" y="357968"/>
              <a:ext cx="130254" cy="349894"/>
            </a:xfrm>
            <a:custGeom>
              <a:avLst/>
              <a:gdLst/>
              <a:ahLst/>
              <a:cxnLst/>
              <a:rect l="0" t="0" r="0" b="0"/>
              <a:pathLst>
                <a:path w="130254" h="349894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11453" y="158334"/>
                  </a:lnTo>
                  <a:lnTo>
                    <a:pt x="18211" y="207571"/>
                  </a:lnTo>
                  <a:lnTo>
                    <a:pt x="20495" y="266130"/>
                  </a:lnTo>
                  <a:lnTo>
                    <a:pt x="27012" y="307333"/>
                  </a:lnTo>
                  <a:lnTo>
                    <a:pt x="26197" y="306664"/>
                  </a:lnTo>
                  <a:lnTo>
                    <a:pt x="24483" y="302709"/>
                  </a:lnTo>
                  <a:lnTo>
                    <a:pt x="22072" y="274785"/>
                  </a:lnTo>
                  <a:lnTo>
                    <a:pt x="26947" y="242465"/>
                  </a:lnTo>
                  <a:lnTo>
                    <a:pt x="41390" y="210662"/>
                  </a:lnTo>
                  <a:lnTo>
                    <a:pt x="49820" y="204782"/>
                  </a:lnTo>
                  <a:lnTo>
                    <a:pt x="71665" y="201369"/>
                  </a:lnTo>
                  <a:lnTo>
                    <a:pt x="90733" y="206871"/>
                  </a:lnTo>
                  <a:lnTo>
                    <a:pt x="99093" y="211613"/>
                  </a:lnTo>
                  <a:lnTo>
                    <a:pt x="111502" y="226242"/>
                  </a:lnTo>
                  <a:lnTo>
                    <a:pt x="129000" y="264229"/>
                  </a:lnTo>
                  <a:lnTo>
                    <a:pt x="130253" y="284721"/>
                  </a:lnTo>
                  <a:lnTo>
                    <a:pt x="125741" y="305528"/>
                  </a:lnTo>
                  <a:lnTo>
                    <a:pt x="115936" y="326473"/>
                  </a:lnTo>
                  <a:lnTo>
                    <a:pt x="97541" y="341241"/>
                  </a:lnTo>
                  <a:lnTo>
                    <a:pt x="86084" y="346817"/>
                  </a:lnTo>
                  <a:lnTo>
                    <a:pt x="63996" y="349893"/>
                  </a:lnTo>
                  <a:lnTo>
                    <a:pt x="21220" y="342336"/>
                  </a:lnTo>
                  <a:lnTo>
                    <a:pt x="9431" y="336203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57912" y="514965"/>
              <a:ext cx="121529" cy="179916"/>
            </a:xfrm>
            <a:custGeom>
              <a:avLst/>
              <a:gdLst/>
              <a:ahLst/>
              <a:cxnLst/>
              <a:rect l="0" t="0" r="0" b="0"/>
              <a:pathLst>
                <a:path w="121529" h="179916">
                  <a:moveTo>
                    <a:pt x="5714" y="85159"/>
                  </a:moveTo>
                  <a:lnTo>
                    <a:pt x="64331" y="85159"/>
                  </a:lnTo>
                  <a:lnTo>
                    <a:pt x="99122" y="73980"/>
                  </a:lnTo>
                  <a:lnTo>
                    <a:pt x="105421" y="67178"/>
                  </a:lnTo>
                  <a:lnTo>
                    <a:pt x="108450" y="59134"/>
                  </a:lnTo>
                  <a:lnTo>
                    <a:pt x="109300" y="50261"/>
                  </a:lnTo>
                  <a:lnTo>
                    <a:pt x="104005" y="31044"/>
                  </a:lnTo>
                  <a:lnTo>
                    <a:pt x="99317" y="21007"/>
                  </a:lnTo>
                  <a:lnTo>
                    <a:pt x="81631" y="6734"/>
                  </a:lnTo>
                  <a:lnTo>
                    <a:pt x="70364" y="1290"/>
                  </a:lnTo>
                  <a:lnTo>
                    <a:pt x="59342" y="0"/>
                  </a:lnTo>
                  <a:lnTo>
                    <a:pt x="37738" y="4807"/>
                  </a:lnTo>
                  <a:lnTo>
                    <a:pt x="11433" y="20667"/>
                  </a:lnTo>
                  <a:lnTo>
                    <a:pt x="6018" y="29296"/>
                  </a:lnTo>
                  <a:lnTo>
                    <a:pt x="0" y="51362"/>
                  </a:lnTo>
                  <a:lnTo>
                    <a:pt x="2201" y="95682"/>
                  </a:lnTo>
                  <a:lnTo>
                    <a:pt x="10392" y="119472"/>
                  </a:lnTo>
                  <a:lnTo>
                    <a:pt x="34715" y="153808"/>
                  </a:lnTo>
                  <a:lnTo>
                    <a:pt x="60711" y="175949"/>
                  </a:lnTo>
                  <a:lnTo>
                    <a:pt x="70454" y="179611"/>
                  </a:lnTo>
                  <a:lnTo>
                    <a:pt x="121528" y="179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32082" y="525043"/>
              <a:ext cx="126344" cy="156862"/>
            </a:xfrm>
            <a:custGeom>
              <a:avLst/>
              <a:gdLst/>
              <a:ahLst/>
              <a:cxnLst/>
              <a:rect l="0" t="0" r="0" b="0"/>
              <a:pathLst>
                <a:path w="126344" h="156862">
                  <a:moveTo>
                    <a:pt x="0" y="54024"/>
                  </a:moveTo>
                  <a:lnTo>
                    <a:pt x="17959" y="107899"/>
                  </a:lnTo>
                  <a:lnTo>
                    <a:pt x="29368" y="137447"/>
                  </a:lnTo>
                  <a:lnTo>
                    <a:pt x="42367" y="156861"/>
                  </a:lnTo>
                  <a:lnTo>
                    <a:pt x="41113" y="156507"/>
                  </a:lnTo>
                  <a:lnTo>
                    <a:pt x="37937" y="153931"/>
                  </a:lnTo>
                  <a:lnTo>
                    <a:pt x="17489" y="105270"/>
                  </a:lnTo>
                  <a:lnTo>
                    <a:pt x="13074" y="49805"/>
                  </a:lnTo>
                  <a:lnTo>
                    <a:pt x="16729" y="25243"/>
                  </a:lnTo>
                  <a:lnTo>
                    <a:pt x="21681" y="16119"/>
                  </a:lnTo>
                  <a:lnTo>
                    <a:pt x="36543" y="2862"/>
                  </a:lnTo>
                  <a:lnTo>
                    <a:pt x="45419" y="29"/>
                  </a:lnTo>
                  <a:lnTo>
                    <a:pt x="64640" y="0"/>
                  </a:lnTo>
                  <a:lnTo>
                    <a:pt x="126343" y="119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8497" y="779108"/>
              <a:ext cx="2200457" cy="52644"/>
            </a:xfrm>
            <a:custGeom>
              <a:avLst/>
              <a:gdLst/>
              <a:ahLst/>
              <a:cxnLst/>
              <a:rect l="0" t="0" r="0" b="0"/>
              <a:pathLst>
                <a:path w="2200457" h="52644">
                  <a:moveTo>
                    <a:pt x="2200456" y="0"/>
                  </a:moveTo>
                  <a:lnTo>
                    <a:pt x="2157764" y="3120"/>
                  </a:lnTo>
                  <a:lnTo>
                    <a:pt x="2135858" y="6066"/>
                  </a:lnTo>
                  <a:lnTo>
                    <a:pt x="2077428" y="1545"/>
                  </a:lnTo>
                  <a:lnTo>
                    <a:pt x="2025573" y="458"/>
                  </a:lnTo>
                  <a:lnTo>
                    <a:pt x="1977453" y="136"/>
                  </a:lnTo>
                  <a:lnTo>
                    <a:pt x="1926151" y="41"/>
                  </a:lnTo>
                  <a:lnTo>
                    <a:pt x="1873905" y="12"/>
                  </a:lnTo>
                  <a:lnTo>
                    <a:pt x="1818261" y="4"/>
                  </a:lnTo>
                  <a:lnTo>
                    <a:pt x="1757320" y="1"/>
                  </a:lnTo>
                  <a:lnTo>
                    <a:pt x="1694810" y="1"/>
                  </a:lnTo>
                  <a:lnTo>
                    <a:pt x="1631835" y="3120"/>
                  </a:lnTo>
                  <a:lnTo>
                    <a:pt x="1568722" y="8334"/>
                  </a:lnTo>
                  <a:lnTo>
                    <a:pt x="1525451" y="9553"/>
                  </a:lnTo>
                  <a:lnTo>
                    <a:pt x="1478924" y="10095"/>
                  </a:lnTo>
                  <a:lnTo>
                    <a:pt x="1434069" y="13456"/>
                  </a:lnTo>
                  <a:lnTo>
                    <a:pt x="1390736" y="17679"/>
                  </a:lnTo>
                  <a:lnTo>
                    <a:pt x="1348081" y="19556"/>
                  </a:lnTo>
                  <a:lnTo>
                    <a:pt x="1302607" y="20390"/>
                  </a:lnTo>
                  <a:lnTo>
                    <a:pt x="1256270" y="20761"/>
                  </a:lnTo>
                  <a:lnTo>
                    <a:pt x="1212279" y="20925"/>
                  </a:lnTo>
                  <a:lnTo>
                    <a:pt x="1169331" y="20999"/>
                  </a:lnTo>
                  <a:lnTo>
                    <a:pt x="1126846" y="21031"/>
                  </a:lnTo>
                  <a:lnTo>
                    <a:pt x="1066976" y="22219"/>
                  </a:lnTo>
                  <a:lnTo>
                    <a:pt x="1020770" y="28291"/>
                  </a:lnTo>
                  <a:lnTo>
                    <a:pt x="958467" y="30610"/>
                  </a:lnTo>
                  <a:lnTo>
                    <a:pt x="895033" y="31297"/>
                  </a:lnTo>
                  <a:lnTo>
                    <a:pt x="831784" y="31500"/>
                  </a:lnTo>
                  <a:lnTo>
                    <a:pt x="789652" y="31548"/>
                  </a:lnTo>
                  <a:lnTo>
                    <a:pt x="744410" y="31569"/>
                  </a:lnTo>
                  <a:lnTo>
                    <a:pt x="698177" y="31578"/>
                  </a:lnTo>
                  <a:lnTo>
                    <a:pt x="654232" y="31583"/>
                  </a:lnTo>
                  <a:lnTo>
                    <a:pt x="611304" y="34704"/>
                  </a:lnTo>
                  <a:lnTo>
                    <a:pt x="568828" y="38821"/>
                  </a:lnTo>
                  <a:lnTo>
                    <a:pt x="505454" y="41139"/>
                  </a:lnTo>
                  <a:lnTo>
                    <a:pt x="442222" y="41825"/>
                  </a:lnTo>
                  <a:lnTo>
                    <a:pt x="379033" y="42029"/>
                  </a:lnTo>
                  <a:lnTo>
                    <a:pt x="319367" y="43259"/>
                  </a:lnTo>
                  <a:lnTo>
                    <a:pt x="262866" y="50443"/>
                  </a:lnTo>
                  <a:lnTo>
                    <a:pt x="214757" y="51991"/>
                  </a:lnTo>
                  <a:lnTo>
                    <a:pt x="159168" y="52450"/>
                  </a:lnTo>
                  <a:lnTo>
                    <a:pt x="105652" y="52586"/>
                  </a:lnTo>
                  <a:lnTo>
                    <a:pt x="55871" y="5262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63751" y="579067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6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44735" y="515896"/>
              <a:ext cx="253067" cy="240860"/>
            </a:xfrm>
            <a:custGeom>
              <a:avLst/>
              <a:gdLst/>
              <a:ahLst/>
              <a:cxnLst/>
              <a:rect l="0" t="0" r="0" b="0"/>
              <a:pathLst>
                <a:path w="253067" h="240860">
                  <a:moveTo>
                    <a:pt x="150684" y="0"/>
                  </a:moveTo>
                  <a:lnTo>
                    <a:pt x="128328" y="0"/>
                  </a:lnTo>
                  <a:lnTo>
                    <a:pt x="97657" y="11178"/>
                  </a:lnTo>
                  <a:lnTo>
                    <a:pt x="57022" y="37086"/>
                  </a:lnTo>
                  <a:lnTo>
                    <a:pt x="11878" y="88004"/>
                  </a:lnTo>
                  <a:lnTo>
                    <a:pt x="2035" y="106963"/>
                  </a:lnTo>
                  <a:lnTo>
                    <a:pt x="0" y="130207"/>
                  </a:lnTo>
                  <a:lnTo>
                    <a:pt x="8226" y="177668"/>
                  </a:lnTo>
                  <a:lnTo>
                    <a:pt x="23336" y="204591"/>
                  </a:lnTo>
                  <a:lnTo>
                    <a:pt x="48221" y="227386"/>
                  </a:lnTo>
                  <a:lnTo>
                    <a:pt x="70830" y="235591"/>
                  </a:lnTo>
                  <a:lnTo>
                    <a:pt x="129061" y="240859"/>
                  </a:lnTo>
                  <a:lnTo>
                    <a:pt x="156282" y="235340"/>
                  </a:lnTo>
                  <a:lnTo>
                    <a:pt x="202353" y="212733"/>
                  </a:lnTo>
                  <a:lnTo>
                    <a:pt x="229035" y="187034"/>
                  </a:lnTo>
                  <a:lnTo>
                    <a:pt x="246169" y="151604"/>
                  </a:lnTo>
                  <a:lnTo>
                    <a:pt x="253066" y="111470"/>
                  </a:lnTo>
                  <a:lnTo>
                    <a:pt x="249520" y="75532"/>
                  </a:lnTo>
                  <a:lnTo>
                    <a:pt x="235471" y="42657"/>
                  </a:lnTo>
                  <a:lnTo>
                    <a:pt x="219953" y="27537"/>
                  </a:lnTo>
                  <a:lnTo>
                    <a:pt x="210901" y="21868"/>
                  </a:lnTo>
                  <a:lnTo>
                    <a:pt x="191485" y="18688"/>
                  </a:lnTo>
                  <a:lnTo>
                    <a:pt x="16121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79238" y="535447"/>
              <a:ext cx="184680" cy="222605"/>
            </a:xfrm>
            <a:custGeom>
              <a:avLst/>
              <a:gdLst/>
              <a:ahLst/>
              <a:cxnLst/>
              <a:rect l="0" t="0" r="0" b="0"/>
              <a:pathLst>
                <a:path w="184680" h="222605">
                  <a:moveTo>
                    <a:pt x="5694" y="64677"/>
                  </a:moveTo>
                  <a:lnTo>
                    <a:pt x="20349" y="117704"/>
                  </a:lnTo>
                  <a:lnTo>
                    <a:pt x="25487" y="175151"/>
                  </a:lnTo>
                  <a:lnTo>
                    <a:pt x="25207" y="210364"/>
                  </a:lnTo>
                  <a:lnTo>
                    <a:pt x="23382" y="210934"/>
                  </a:lnTo>
                  <a:lnTo>
                    <a:pt x="20996" y="207805"/>
                  </a:lnTo>
                  <a:lnTo>
                    <a:pt x="9930" y="169162"/>
                  </a:lnTo>
                  <a:lnTo>
                    <a:pt x="3411" y="116468"/>
                  </a:lnTo>
                  <a:lnTo>
                    <a:pt x="0" y="88865"/>
                  </a:lnTo>
                  <a:lnTo>
                    <a:pt x="7342" y="36136"/>
                  </a:lnTo>
                  <a:lnTo>
                    <a:pt x="10303" y="24593"/>
                  </a:lnTo>
                  <a:lnTo>
                    <a:pt x="15785" y="15727"/>
                  </a:lnTo>
                  <a:lnTo>
                    <a:pt x="31236" y="2757"/>
                  </a:lnTo>
                  <a:lnTo>
                    <a:pt x="40270" y="0"/>
                  </a:lnTo>
                  <a:lnTo>
                    <a:pt x="59666" y="57"/>
                  </a:lnTo>
                  <a:lnTo>
                    <a:pt x="76865" y="7101"/>
                  </a:lnTo>
                  <a:lnTo>
                    <a:pt x="112559" y="36276"/>
                  </a:lnTo>
                  <a:lnTo>
                    <a:pt x="137443" y="71210"/>
                  </a:lnTo>
                  <a:lnTo>
                    <a:pt x="158407" y="123766"/>
                  </a:lnTo>
                  <a:lnTo>
                    <a:pt x="177435" y="185542"/>
                  </a:lnTo>
                  <a:lnTo>
                    <a:pt x="184679" y="222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48152" y="336911"/>
              <a:ext cx="10522" cy="421141"/>
            </a:xfrm>
            <a:custGeom>
              <a:avLst/>
              <a:gdLst/>
              <a:ahLst/>
              <a:cxnLst/>
              <a:rect l="0" t="0" r="0" b="0"/>
              <a:pathLst>
                <a:path w="10522" h="421141">
                  <a:moveTo>
                    <a:pt x="10521" y="0"/>
                  </a:moveTo>
                  <a:lnTo>
                    <a:pt x="3285" y="27556"/>
                  </a:lnTo>
                  <a:lnTo>
                    <a:pt x="968" y="73026"/>
                  </a:lnTo>
                  <a:lnTo>
                    <a:pt x="281" y="136151"/>
                  </a:lnTo>
                  <a:lnTo>
                    <a:pt x="78" y="198659"/>
                  </a:lnTo>
                  <a:lnTo>
                    <a:pt x="18" y="255914"/>
                  </a:lnTo>
                  <a:lnTo>
                    <a:pt x="0" y="314473"/>
                  </a:lnTo>
                  <a:lnTo>
                    <a:pt x="3113" y="374247"/>
                  </a:lnTo>
                  <a:lnTo>
                    <a:pt x="10521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21844" y="642238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28681" y="53875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21844" y="610652"/>
              <a:ext cx="157928" cy="431670"/>
            </a:xfrm>
            <a:custGeom>
              <a:avLst/>
              <a:gdLst/>
              <a:ahLst/>
              <a:cxnLst/>
              <a:rect l="0" t="0" r="0" b="0"/>
              <a:pathLst>
                <a:path w="157928" h="431670">
                  <a:moveTo>
                    <a:pt x="157927" y="0"/>
                  </a:moveTo>
                  <a:lnTo>
                    <a:pt x="137684" y="58617"/>
                  </a:lnTo>
                  <a:lnTo>
                    <a:pt x="112941" y="118857"/>
                  </a:lnTo>
                  <a:lnTo>
                    <a:pt x="92456" y="173217"/>
                  </a:lnTo>
                  <a:lnTo>
                    <a:pt x="66226" y="228408"/>
                  </a:lnTo>
                  <a:lnTo>
                    <a:pt x="45750" y="289916"/>
                  </a:lnTo>
                  <a:lnTo>
                    <a:pt x="28243" y="339885"/>
                  </a:lnTo>
                  <a:lnTo>
                    <a:pt x="11254" y="396165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48984" y="317165"/>
              <a:ext cx="151928" cy="468934"/>
            </a:xfrm>
            <a:custGeom>
              <a:avLst/>
              <a:gdLst/>
              <a:ahLst/>
              <a:cxnLst/>
              <a:rect l="0" t="0" r="0" b="0"/>
              <a:pathLst>
                <a:path w="151928" h="468934">
                  <a:moveTo>
                    <a:pt x="120342" y="325073"/>
                  </a:moveTo>
                  <a:lnTo>
                    <a:pt x="117222" y="282381"/>
                  </a:lnTo>
                  <a:lnTo>
                    <a:pt x="114753" y="272045"/>
                  </a:lnTo>
                  <a:lnTo>
                    <a:pt x="109597" y="263985"/>
                  </a:lnTo>
                  <a:lnTo>
                    <a:pt x="94509" y="251909"/>
                  </a:lnTo>
                  <a:lnTo>
                    <a:pt x="85573" y="250561"/>
                  </a:lnTo>
                  <a:lnTo>
                    <a:pt x="66284" y="255302"/>
                  </a:lnTo>
                  <a:lnTo>
                    <a:pt x="41283" y="271125"/>
                  </a:lnTo>
                  <a:lnTo>
                    <a:pt x="29443" y="287058"/>
                  </a:lnTo>
                  <a:lnTo>
                    <a:pt x="8546" y="343377"/>
                  </a:lnTo>
                  <a:lnTo>
                    <a:pt x="0" y="376900"/>
                  </a:lnTo>
                  <a:lnTo>
                    <a:pt x="9290" y="435840"/>
                  </a:lnTo>
                  <a:lnTo>
                    <a:pt x="24526" y="465387"/>
                  </a:lnTo>
                  <a:lnTo>
                    <a:pt x="30729" y="468919"/>
                  </a:lnTo>
                  <a:lnTo>
                    <a:pt x="37203" y="468933"/>
                  </a:lnTo>
                  <a:lnTo>
                    <a:pt x="43859" y="466603"/>
                  </a:lnTo>
                  <a:lnTo>
                    <a:pt x="64405" y="446556"/>
                  </a:lnTo>
                  <a:lnTo>
                    <a:pt x="91138" y="398766"/>
                  </a:lnTo>
                  <a:lnTo>
                    <a:pt x="104930" y="351067"/>
                  </a:lnTo>
                  <a:lnTo>
                    <a:pt x="120071" y="288787"/>
                  </a:lnTo>
                  <a:lnTo>
                    <a:pt x="130790" y="243742"/>
                  </a:lnTo>
                  <a:lnTo>
                    <a:pt x="138255" y="185941"/>
                  </a:lnTo>
                  <a:lnTo>
                    <a:pt x="140467" y="124361"/>
                  </a:lnTo>
                  <a:lnTo>
                    <a:pt x="144242" y="67901"/>
                  </a:lnTo>
                  <a:lnTo>
                    <a:pt x="146531" y="21536"/>
                  </a:lnTo>
                  <a:lnTo>
                    <a:pt x="144820" y="6902"/>
                  </a:lnTo>
                  <a:lnTo>
                    <a:pt x="142509" y="655"/>
                  </a:lnTo>
                  <a:lnTo>
                    <a:pt x="139800" y="0"/>
                  </a:lnTo>
                  <a:lnTo>
                    <a:pt x="136823" y="3072"/>
                  </a:lnTo>
                  <a:lnTo>
                    <a:pt x="131655" y="65673"/>
                  </a:lnTo>
                  <a:lnTo>
                    <a:pt x="131103" y="118752"/>
                  </a:lnTo>
                  <a:lnTo>
                    <a:pt x="130939" y="178933"/>
                  </a:lnTo>
                  <a:lnTo>
                    <a:pt x="134010" y="231859"/>
                  </a:lnTo>
                  <a:lnTo>
                    <a:pt x="139939" y="292362"/>
                  </a:lnTo>
                  <a:lnTo>
                    <a:pt x="149540" y="352004"/>
                  </a:lnTo>
                  <a:lnTo>
                    <a:pt x="151927" y="3777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06197" y="600124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7"/>
                  </a:lnTo>
                  <a:lnTo>
                    <a:pt x="0" y="12042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95668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69367" y="558010"/>
              <a:ext cx="115815" cy="144587"/>
            </a:xfrm>
            <a:custGeom>
              <a:avLst/>
              <a:gdLst/>
              <a:ahLst/>
              <a:cxnLst/>
              <a:rect l="0" t="0" r="0" b="0"/>
              <a:pathLst>
                <a:path w="115815" h="144587">
                  <a:moveTo>
                    <a:pt x="0" y="0"/>
                  </a:moveTo>
                  <a:lnTo>
                    <a:pt x="17958" y="55045"/>
                  </a:lnTo>
                  <a:lnTo>
                    <a:pt x="35150" y="114512"/>
                  </a:lnTo>
                  <a:lnTo>
                    <a:pt x="51229" y="141424"/>
                  </a:lnTo>
                  <a:lnTo>
                    <a:pt x="57549" y="144586"/>
                  </a:lnTo>
                  <a:lnTo>
                    <a:pt x="64103" y="144353"/>
                  </a:lnTo>
                  <a:lnTo>
                    <a:pt x="70811" y="141859"/>
                  </a:lnTo>
                  <a:lnTo>
                    <a:pt x="81385" y="126609"/>
                  </a:lnTo>
                  <a:lnTo>
                    <a:pt x="101401" y="66499"/>
                  </a:lnTo>
                  <a:lnTo>
                    <a:pt x="112620" y="2483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37823" y="568538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11453" y="48931"/>
                  </a:lnTo>
                  <a:lnTo>
                    <a:pt x="19160" y="108062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37823" y="44219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53637" y="520835"/>
              <a:ext cx="116025" cy="152989"/>
            </a:xfrm>
            <a:custGeom>
              <a:avLst/>
              <a:gdLst/>
              <a:ahLst/>
              <a:cxnLst/>
              <a:rect l="0" t="0" r="0" b="0"/>
              <a:pathLst>
                <a:path w="116025" h="152989">
                  <a:moveTo>
                    <a:pt x="84228" y="5589"/>
                  </a:moveTo>
                  <a:lnTo>
                    <a:pt x="67460" y="0"/>
                  </a:lnTo>
                  <a:lnTo>
                    <a:pt x="49869" y="376"/>
                  </a:lnTo>
                  <a:lnTo>
                    <a:pt x="31522" y="5612"/>
                  </a:lnTo>
                  <a:lnTo>
                    <a:pt x="15570" y="15738"/>
                  </a:lnTo>
                  <a:lnTo>
                    <a:pt x="11550" y="22884"/>
                  </a:lnTo>
                  <a:lnTo>
                    <a:pt x="10202" y="40182"/>
                  </a:lnTo>
                  <a:lnTo>
                    <a:pt x="13820" y="47368"/>
                  </a:lnTo>
                  <a:lnTo>
                    <a:pt x="27199" y="58473"/>
                  </a:lnTo>
                  <a:lnTo>
                    <a:pt x="84767" y="82511"/>
                  </a:lnTo>
                  <a:lnTo>
                    <a:pt x="110384" y="98831"/>
                  </a:lnTo>
                  <a:lnTo>
                    <a:pt x="114533" y="107525"/>
                  </a:lnTo>
                  <a:lnTo>
                    <a:pt x="116024" y="129663"/>
                  </a:lnTo>
                  <a:lnTo>
                    <a:pt x="111274" y="137438"/>
                  </a:lnTo>
                  <a:lnTo>
                    <a:pt x="103429" y="142621"/>
                  </a:lnTo>
                  <a:lnTo>
                    <a:pt x="70029" y="149917"/>
                  </a:lnTo>
                  <a:lnTo>
                    <a:pt x="33618" y="152078"/>
                  </a:lnTo>
                  <a:lnTo>
                    <a:pt x="0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66352" y="589595"/>
              <a:ext cx="8384" cy="94758"/>
            </a:xfrm>
            <a:custGeom>
              <a:avLst/>
              <a:gdLst/>
              <a:ahLst/>
              <a:cxnLst/>
              <a:rect l="0" t="0" r="0" b="0"/>
              <a:pathLst>
                <a:path w="8384" h="94758">
                  <a:moveTo>
                    <a:pt x="8383" y="0"/>
                  </a:moveTo>
                  <a:lnTo>
                    <a:pt x="50" y="37478"/>
                  </a:lnTo>
                  <a:lnTo>
                    <a:pt x="0" y="59941"/>
                  </a:lnTo>
                  <a:lnTo>
                    <a:pt x="8383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64207" y="4737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158963" y="357968"/>
              <a:ext cx="161856" cy="328208"/>
            </a:xfrm>
            <a:custGeom>
              <a:avLst/>
              <a:gdLst/>
              <a:ahLst/>
              <a:cxnLst/>
              <a:rect l="0" t="0" r="0" b="0"/>
              <a:pathLst>
                <a:path w="161856" h="328208">
                  <a:moveTo>
                    <a:pt x="0" y="0"/>
                  </a:moveTo>
                  <a:lnTo>
                    <a:pt x="3119" y="48931"/>
                  </a:lnTo>
                  <a:lnTo>
                    <a:pt x="9065" y="108062"/>
                  </a:lnTo>
                  <a:lnTo>
                    <a:pt x="17475" y="164802"/>
                  </a:lnTo>
                  <a:lnTo>
                    <a:pt x="23469" y="221070"/>
                  </a:lnTo>
                  <a:lnTo>
                    <a:pt x="26808" y="240973"/>
                  </a:lnTo>
                  <a:lnTo>
                    <a:pt x="26061" y="241368"/>
                  </a:lnTo>
                  <a:lnTo>
                    <a:pt x="24393" y="238121"/>
                  </a:lnTo>
                  <a:lnTo>
                    <a:pt x="27635" y="216784"/>
                  </a:lnTo>
                  <a:lnTo>
                    <a:pt x="41593" y="193824"/>
                  </a:lnTo>
                  <a:lnTo>
                    <a:pt x="49956" y="190047"/>
                  </a:lnTo>
                  <a:lnTo>
                    <a:pt x="71725" y="188971"/>
                  </a:lnTo>
                  <a:lnTo>
                    <a:pt x="104700" y="194942"/>
                  </a:lnTo>
                  <a:lnTo>
                    <a:pt x="131108" y="209709"/>
                  </a:lnTo>
                  <a:lnTo>
                    <a:pt x="143278" y="225395"/>
                  </a:lnTo>
                  <a:lnTo>
                    <a:pt x="160623" y="264062"/>
                  </a:lnTo>
                  <a:lnTo>
                    <a:pt x="161855" y="287767"/>
                  </a:lnTo>
                  <a:lnTo>
                    <a:pt x="160546" y="300639"/>
                  </a:lnTo>
                  <a:lnTo>
                    <a:pt x="156164" y="310390"/>
                  </a:lnTo>
                  <a:lnTo>
                    <a:pt x="141936" y="324345"/>
                  </a:lnTo>
                  <a:lnTo>
                    <a:pt x="120794" y="328207"/>
                  </a:lnTo>
                  <a:lnTo>
                    <a:pt x="74684" y="321155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80062" y="379025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5589" y="58617"/>
                  </a:lnTo>
                  <a:lnTo>
                    <a:pt x="10722" y="113961"/>
                  </a:lnTo>
                  <a:lnTo>
                    <a:pt x="21789" y="176886"/>
                  </a:lnTo>
                  <a:lnTo>
                    <a:pt x="29650" y="234722"/>
                  </a:lnTo>
                  <a:lnTo>
                    <a:pt x="31330" y="292794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64290" y="503275"/>
              <a:ext cx="168457" cy="209761"/>
            </a:xfrm>
            <a:custGeom>
              <a:avLst/>
              <a:gdLst/>
              <a:ahLst/>
              <a:cxnLst/>
              <a:rect l="0" t="0" r="0" b="0"/>
              <a:pathLst>
                <a:path w="168457" h="209761">
                  <a:moveTo>
                    <a:pt x="0" y="96849"/>
                  </a:moveTo>
                  <a:lnTo>
                    <a:pt x="37478" y="88516"/>
                  </a:lnTo>
                  <a:lnTo>
                    <a:pt x="59941" y="84956"/>
                  </a:lnTo>
                  <a:lnTo>
                    <a:pt x="77723" y="75576"/>
                  </a:lnTo>
                  <a:lnTo>
                    <a:pt x="90305" y="60488"/>
                  </a:lnTo>
                  <a:lnTo>
                    <a:pt x="95299" y="51551"/>
                  </a:lnTo>
                  <a:lnTo>
                    <a:pt x="97727" y="32263"/>
                  </a:lnTo>
                  <a:lnTo>
                    <a:pt x="96737" y="22206"/>
                  </a:lnTo>
                  <a:lnTo>
                    <a:pt x="92567" y="14332"/>
                  </a:lnTo>
                  <a:lnTo>
                    <a:pt x="78575" y="2463"/>
                  </a:lnTo>
                  <a:lnTo>
                    <a:pt x="69931" y="0"/>
                  </a:lnTo>
                  <a:lnTo>
                    <a:pt x="50967" y="382"/>
                  </a:lnTo>
                  <a:lnTo>
                    <a:pt x="33961" y="7572"/>
                  </a:lnTo>
                  <a:lnTo>
                    <a:pt x="26150" y="12764"/>
                  </a:lnTo>
                  <a:lnTo>
                    <a:pt x="20943" y="20905"/>
                  </a:lnTo>
                  <a:lnTo>
                    <a:pt x="13614" y="55890"/>
                  </a:lnTo>
                  <a:lnTo>
                    <a:pt x="14257" y="113281"/>
                  </a:lnTo>
                  <a:lnTo>
                    <a:pt x="20374" y="136908"/>
                  </a:lnTo>
                  <a:lnTo>
                    <a:pt x="43366" y="177551"/>
                  </a:lnTo>
                  <a:lnTo>
                    <a:pt x="57878" y="192378"/>
                  </a:lnTo>
                  <a:lnTo>
                    <a:pt x="76026" y="202867"/>
                  </a:lnTo>
                  <a:lnTo>
                    <a:pt x="111563" y="209760"/>
                  </a:lnTo>
                  <a:lnTo>
                    <a:pt x="168456" y="2021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64373" y="315854"/>
              <a:ext cx="179974" cy="393349"/>
            </a:xfrm>
            <a:custGeom>
              <a:avLst/>
              <a:gdLst/>
              <a:ahLst/>
              <a:cxnLst/>
              <a:rect l="0" t="0" r="0" b="0"/>
              <a:pathLst>
                <a:path w="179974" h="393349">
                  <a:moveTo>
                    <a:pt x="0" y="0"/>
                  </a:moveTo>
                  <a:lnTo>
                    <a:pt x="5589" y="58617"/>
                  </a:lnTo>
                  <a:lnTo>
                    <a:pt x="10722" y="121197"/>
                  </a:lnTo>
                  <a:lnTo>
                    <a:pt x="17474" y="172521"/>
                  </a:lnTo>
                  <a:lnTo>
                    <a:pt x="19995" y="223603"/>
                  </a:lnTo>
                  <a:lnTo>
                    <a:pt x="20847" y="286498"/>
                  </a:lnTo>
                  <a:lnTo>
                    <a:pt x="21015" y="349311"/>
                  </a:lnTo>
                  <a:lnTo>
                    <a:pt x="21029" y="354537"/>
                  </a:lnTo>
                  <a:lnTo>
                    <a:pt x="29459" y="299388"/>
                  </a:lnTo>
                  <a:lnTo>
                    <a:pt x="35709" y="275781"/>
                  </a:lnTo>
                  <a:lnTo>
                    <a:pt x="41354" y="266912"/>
                  </a:lnTo>
                  <a:lnTo>
                    <a:pt x="56984" y="253939"/>
                  </a:lnTo>
                  <a:lnTo>
                    <a:pt x="96692" y="245647"/>
                  </a:lnTo>
                  <a:lnTo>
                    <a:pt x="119403" y="249947"/>
                  </a:lnTo>
                  <a:lnTo>
                    <a:pt x="145342" y="265521"/>
                  </a:lnTo>
                  <a:lnTo>
                    <a:pt x="160523" y="280616"/>
                  </a:lnTo>
                  <a:lnTo>
                    <a:pt x="175068" y="302923"/>
                  </a:lnTo>
                  <a:lnTo>
                    <a:pt x="179973" y="328435"/>
                  </a:lnTo>
                  <a:lnTo>
                    <a:pt x="177084" y="354202"/>
                  </a:lnTo>
                  <a:lnTo>
                    <a:pt x="168001" y="377352"/>
                  </a:lnTo>
                  <a:lnTo>
                    <a:pt x="159963" y="384929"/>
                  </a:lnTo>
                  <a:lnTo>
                    <a:pt x="138555" y="393348"/>
                  </a:lnTo>
                  <a:lnTo>
                    <a:pt x="116562" y="390851"/>
                  </a:lnTo>
                  <a:lnTo>
                    <a:pt x="66779" y="372178"/>
                  </a:lnTo>
                  <a:lnTo>
                    <a:pt x="5264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96000" y="600124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0"/>
                  </a:moveTo>
                  <a:lnTo>
                    <a:pt x="42661" y="60873"/>
                  </a:lnTo>
                  <a:lnTo>
                    <a:pt x="55225" y="73848"/>
                  </a:lnTo>
                  <a:lnTo>
                    <a:pt x="73699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74943" y="568538"/>
              <a:ext cx="178985" cy="336913"/>
            </a:xfrm>
            <a:custGeom>
              <a:avLst/>
              <a:gdLst/>
              <a:ahLst/>
              <a:cxnLst/>
              <a:rect l="0" t="0" r="0" b="0"/>
              <a:pathLst>
                <a:path w="178985" h="336913">
                  <a:moveTo>
                    <a:pt x="178984" y="0"/>
                  </a:moveTo>
                  <a:lnTo>
                    <a:pt x="150303" y="63428"/>
                  </a:lnTo>
                  <a:lnTo>
                    <a:pt x="118781" y="121437"/>
                  </a:lnTo>
                  <a:lnTo>
                    <a:pt x="84156" y="173125"/>
                  </a:lnTo>
                  <a:lnTo>
                    <a:pt x="49123" y="232026"/>
                  </a:lnTo>
                  <a:lnTo>
                    <a:pt x="19626" y="29323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48725" y="284269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0" y="173690"/>
                  </a:lnTo>
                  <a:lnTo>
                    <a:pt x="0" y="232008"/>
                  </a:lnTo>
                  <a:lnTo>
                    <a:pt x="1170" y="286852"/>
                  </a:lnTo>
                  <a:lnTo>
                    <a:pt x="7236" y="338977"/>
                  </a:lnTo>
                  <a:lnTo>
                    <a:pt x="9878" y="392865"/>
                  </a:lnTo>
                  <a:lnTo>
                    <a:pt x="10528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88443" y="526379"/>
              <a:ext cx="176180" cy="189559"/>
            </a:xfrm>
            <a:custGeom>
              <a:avLst/>
              <a:gdLst/>
              <a:ahLst/>
              <a:cxnLst/>
              <a:rect l="0" t="0" r="0" b="0"/>
              <a:pathLst>
                <a:path w="176180" h="189559">
                  <a:moveTo>
                    <a:pt x="91951" y="126387"/>
                  </a:moveTo>
                  <a:lnTo>
                    <a:pt x="98017" y="92766"/>
                  </a:lnTo>
                  <a:lnTo>
                    <a:pt x="87390" y="32980"/>
                  </a:lnTo>
                  <a:lnTo>
                    <a:pt x="72012" y="6034"/>
                  </a:lnTo>
                  <a:lnTo>
                    <a:pt x="64620" y="1698"/>
                  </a:lnTo>
                  <a:lnTo>
                    <a:pt x="47048" y="0"/>
                  </a:lnTo>
                  <a:lnTo>
                    <a:pt x="38619" y="3525"/>
                  </a:lnTo>
                  <a:lnTo>
                    <a:pt x="23014" y="16800"/>
                  </a:lnTo>
                  <a:lnTo>
                    <a:pt x="6664" y="44004"/>
                  </a:lnTo>
                  <a:lnTo>
                    <a:pt x="0" y="85470"/>
                  </a:lnTo>
                  <a:lnTo>
                    <a:pt x="6153" y="135073"/>
                  </a:lnTo>
                  <a:lnTo>
                    <a:pt x="12095" y="157154"/>
                  </a:lnTo>
                  <a:lnTo>
                    <a:pt x="18826" y="163276"/>
                  </a:lnTo>
                  <a:lnTo>
                    <a:pt x="27993" y="166188"/>
                  </a:lnTo>
                  <a:lnTo>
                    <a:pt x="38783" y="166959"/>
                  </a:lnTo>
                  <a:lnTo>
                    <a:pt x="48317" y="162794"/>
                  </a:lnTo>
                  <a:lnTo>
                    <a:pt x="65148" y="145687"/>
                  </a:lnTo>
                  <a:lnTo>
                    <a:pt x="82189" y="115338"/>
                  </a:lnTo>
                  <a:lnTo>
                    <a:pt x="86613" y="113172"/>
                  </a:lnTo>
                  <a:lnTo>
                    <a:pt x="90731" y="116407"/>
                  </a:lnTo>
                  <a:lnTo>
                    <a:pt x="117743" y="151026"/>
                  </a:lnTo>
                  <a:lnTo>
                    <a:pt x="139107" y="170862"/>
                  </a:lnTo>
                  <a:lnTo>
                    <a:pt x="176179" y="1895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66085" y="570723"/>
              <a:ext cx="103823" cy="123703"/>
            </a:xfrm>
            <a:custGeom>
              <a:avLst/>
              <a:gdLst/>
              <a:ahLst/>
              <a:cxnLst/>
              <a:rect l="0" t="0" r="0" b="0"/>
              <a:pathLst>
                <a:path w="103823" h="123703">
                  <a:moveTo>
                    <a:pt x="9065" y="18872"/>
                  </a:moveTo>
                  <a:lnTo>
                    <a:pt x="9065" y="77489"/>
                  </a:lnTo>
                  <a:lnTo>
                    <a:pt x="7895" y="123474"/>
                  </a:lnTo>
                  <a:lnTo>
                    <a:pt x="5946" y="123702"/>
                  </a:lnTo>
                  <a:lnTo>
                    <a:pt x="3476" y="120344"/>
                  </a:lnTo>
                  <a:lnTo>
                    <a:pt x="0" y="93262"/>
                  </a:lnTo>
                  <a:lnTo>
                    <a:pt x="8401" y="36123"/>
                  </a:lnTo>
                  <a:lnTo>
                    <a:pt x="18908" y="11331"/>
                  </a:lnTo>
                  <a:lnTo>
                    <a:pt x="27325" y="4486"/>
                  </a:lnTo>
                  <a:lnTo>
                    <a:pt x="37616" y="1093"/>
                  </a:lnTo>
                  <a:lnTo>
                    <a:pt x="49156" y="0"/>
                  </a:lnTo>
                  <a:lnTo>
                    <a:pt x="59189" y="2782"/>
                  </a:lnTo>
                  <a:lnTo>
                    <a:pt x="76576" y="15230"/>
                  </a:lnTo>
                  <a:lnTo>
                    <a:pt x="93929" y="41970"/>
                  </a:lnTo>
                  <a:lnTo>
                    <a:pt x="102519" y="94935"/>
                  </a:lnTo>
                  <a:lnTo>
                    <a:pt x="103822" y="1136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44641" y="353030"/>
              <a:ext cx="125308" cy="362357"/>
            </a:xfrm>
            <a:custGeom>
              <a:avLst/>
              <a:gdLst/>
              <a:ahLst/>
              <a:cxnLst/>
              <a:rect l="0" t="0" r="0" b="0"/>
              <a:pathLst>
                <a:path w="125308" h="362357">
                  <a:moveTo>
                    <a:pt x="83193" y="268151"/>
                  </a:moveTo>
                  <a:lnTo>
                    <a:pt x="80073" y="225459"/>
                  </a:lnTo>
                  <a:lnTo>
                    <a:pt x="73618" y="205893"/>
                  </a:lnTo>
                  <a:lnTo>
                    <a:pt x="62950" y="189398"/>
                  </a:lnTo>
                  <a:lnTo>
                    <a:pt x="54490" y="185233"/>
                  </a:lnTo>
                  <a:lnTo>
                    <a:pt x="32611" y="183725"/>
                  </a:lnTo>
                  <a:lnTo>
                    <a:pt x="23736" y="187301"/>
                  </a:lnTo>
                  <a:lnTo>
                    <a:pt x="10754" y="200632"/>
                  </a:lnTo>
                  <a:lnTo>
                    <a:pt x="4204" y="221375"/>
                  </a:lnTo>
                  <a:lnTo>
                    <a:pt x="0" y="278408"/>
                  </a:lnTo>
                  <a:lnTo>
                    <a:pt x="4861" y="323183"/>
                  </a:lnTo>
                  <a:lnTo>
                    <a:pt x="13674" y="345642"/>
                  </a:lnTo>
                  <a:lnTo>
                    <a:pt x="19300" y="354907"/>
                  </a:lnTo>
                  <a:lnTo>
                    <a:pt x="26560" y="359913"/>
                  </a:lnTo>
                  <a:lnTo>
                    <a:pt x="43984" y="362356"/>
                  </a:lnTo>
                  <a:lnTo>
                    <a:pt x="52374" y="359031"/>
                  </a:lnTo>
                  <a:lnTo>
                    <a:pt x="67935" y="345976"/>
                  </a:lnTo>
                  <a:lnTo>
                    <a:pt x="84262" y="313307"/>
                  </a:lnTo>
                  <a:lnTo>
                    <a:pt x="93022" y="261516"/>
                  </a:lnTo>
                  <a:lnTo>
                    <a:pt x="101685" y="210038"/>
                  </a:lnTo>
                  <a:lnTo>
                    <a:pt x="103490" y="158126"/>
                  </a:lnTo>
                  <a:lnTo>
                    <a:pt x="100905" y="101410"/>
                  </a:lnTo>
                  <a:lnTo>
                    <a:pt x="92730" y="50680"/>
                  </a:lnTo>
                  <a:lnTo>
                    <a:pt x="85092" y="22928"/>
                  </a:lnTo>
                  <a:lnTo>
                    <a:pt x="73899" y="2795"/>
                  </a:lnTo>
                  <a:lnTo>
                    <a:pt x="68807" y="0"/>
                  </a:lnTo>
                  <a:lnTo>
                    <a:pt x="64244" y="1646"/>
                  </a:lnTo>
                  <a:lnTo>
                    <a:pt x="60032" y="6253"/>
                  </a:lnTo>
                  <a:lnTo>
                    <a:pt x="55352" y="23850"/>
                  </a:lnTo>
                  <a:lnTo>
                    <a:pt x="52347" y="78864"/>
                  </a:lnTo>
                  <a:lnTo>
                    <a:pt x="57416" y="128878"/>
                  </a:lnTo>
                  <a:lnTo>
                    <a:pt x="69609" y="183708"/>
                  </a:lnTo>
                  <a:lnTo>
                    <a:pt x="83283" y="245318"/>
                  </a:lnTo>
                  <a:lnTo>
                    <a:pt x="96867" y="285562"/>
                  </a:lnTo>
                  <a:lnTo>
                    <a:pt x="125307" y="3313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25925" y="579067"/>
              <a:ext cx="17765" cy="147400"/>
            </a:xfrm>
            <a:custGeom>
              <a:avLst/>
              <a:gdLst/>
              <a:ahLst/>
              <a:cxnLst/>
              <a:rect l="0" t="0" r="0" b="0"/>
              <a:pathLst>
                <a:path w="17765" h="147400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4976" y="137727"/>
                  </a:lnTo>
                  <a:lnTo>
                    <a:pt x="17764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33161" y="48431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70159" y="400082"/>
              <a:ext cx="20930" cy="336913"/>
            </a:xfrm>
            <a:custGeom>
              <a:avLst/>
              <a:gdLst/>
              <a:ahLst/>
              <a:cxnLst/>
              <a:rect l="0" t="0" r="0" b="0"/>
              <a:pathLst>
                <a:path w="20930" h="336913">
                  <a:moveTo>
                    <a:pt x="10400" y="0"/>
                  </a:moveTo>
                  <a:lnTo>
                    <a:pt x="3164" y="27556"/>
                  </a:lnTo>
                  <a:lnTo>
                    <a:pt x="522" y="86899"/>
                  </a:lnTo>
                  <a:lnTo>
                    <a:pt x="0" y="149357"/>
                  </a:lnTo>
                  <a:lnTo>
                    <a:pt x="7133" y="200688"/>
                  </a:lnTo>
                  <a:lnTo>
                    <a:pt x="12875" y="258488"/>
                  </a:lnTo>
                  <a:lnTo>
                    <a:pt x="19868" y="318959"/>
                  </a:lnTo>
                  <a:lnTo>
                    <a:pt x="2092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96331" y="558010"/>
              <a:ext cx="168458" cy="10529"/>
            </a:xfrm>
            <a:custGeom>
              <a:avLst/>
              <a:gdLst/>
              <a:ahLst/>
              <a:cxnLst/>
              <a:rect l="0" t="0" r="0" b="0"/>
              <a:pathLst>
                <a:path w="168458" h="10529">
                  <a:moveTo>
                    <a:pt x="168457" y="0"/>
                  </a:moveTo>
                  <a:lnTo>
                    <a:pt x="125765" y="3119"/>
                  </a:lnTo>
                  <a:lnTo>
                    <a:pt x="65218" y="9553"/>
                  </a:lnTo>
                  <a:lnTo>
                    <a:pt x="19598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864788" y="525713"/>
              <a:ext cx="195619" cy="241867"/>
            </a:xfrm>
            <a:custGeom>
              <a:avLst/>
              <a:gdLst/>
              <a:ahLst/>
              <a:cxnLst/>
              <a:rect l="0" t="0" r="0" b="0"/>
              <a:pathLst>
                <a:path w="195619" h="241867">
                  <a:moveTo>
                    <a:pt x="147398" y="42825"/>
                  </a:moveTo>
                  <a:lnTo>
                    <a:pt x="141809" y="26058"/>
                  </a:lnTo>
                  <a:lnTo>
                    <a:pt x="129706" y="11586"/>
                  </a:lnTo>
                  <a:lnTo>
                    <a:pt x="121566" y="4452"/>
                  </a:lnTo>
                  <a:lnTo>
                    <a:pt x="112629" y="865"/>
                  </a:lnTo>
                  <a:lnTo>
                    <a:pt x="93341" y="0"/>
                  </a:lnTo>
                  <a:lnTo>
                    <a:pt x="76190" y="6634"/>
                  </a:lnTo>
                  <a:lnTo>
                    <a:pt x="68340" y="11679"/>
                  </a:lnTo>
                  <a:lnTo>
                    <a:pt x="56499" y="26643"/>
                  </a:lnTo>
                  <a:lnTo>
                    <a:pt x="51704" y="35547"/>
                  </a:lnTo>
                  <a:lnTo>
                    <a:pt x="49496" y="54798"/>
                  </a:lnTo>
                  <a:lnTo>
                    <a:pt x="53583" y="73883"/>
                  </a:lnTo>
                  <a:lnTo>
                    <a:pt x="63199" y="90164"/>
                  </a:lnTo>
                  <a:lnTo>
                    <a:pt x="78391" y="102079"/>
                  </a:lnTo>
                  <a:lnTo>
                    <a:pt x="98012" y="110105"/>
                  </a:lnTo>
                  <a:lnTo>
                    <a:pt x="145616" y="121496"/>
                  </a:lnTo>
                  <a:lnTo>
                    <a:pt x="183571" y="145583"/>
                  </a:lnTo>
                  <a:lnTo>
                    <a:pt x="192720" y="165314"/>
                  </a:lnTo>
                  <a:lnTo>
                    <a:pt x="195618" y="188512"/>
                  </a:lnTo>
                  <a:lnTo>
                    <a:pt x="193005" y="210520"/>
                  </a:lnTo>
                  <a:lnTo>
                    <a:pt x="188332" y="218963"/>
                  </a:lnTo>
                  <a:lnTo>
                    <a:pt x="173780" y="231463"/>
                  </a:lnTo>
                  <a:lnTo>
                    <a:pt x="152494" y="237798"/>
                  </a:lnTo>
                  <a:lnTo>
                    <a:pt x="100701" y="241866"/>
                  </a:lnTo>
                  <a:lnTo>
                    <a:pt x="39777" y="234402"/>
                  </a:lnTo>
                  <a:lnTo>
                    <a:pt x="0" y="2323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102989" y="578051"/>
              <a:ext cx="119769" cy="155860"/>
            </a:xfrm>
            <a:custGeom>
              <a:avLst/>
              <a:gdLst/>
              <a:ahLst/>
              <a:cxnLst/>
              <a:rect l="0" t="0" r="0" b="0"/>
              <a:pathLst>
                <a:path w="119769" h="155860">
                  <a:moveTo>
                    <a:pt x="25011" y="74715"/>
                  </a:moveTo>
                  <a:lnTo>
                    <a:pt x="67702" y="71596"/>
                  </a:lnTo>
                  <a:lnTo>
                    <a:pt x="78039" y="69126"/>
                  </a:lnTo>
                  <a:lnTo>
                    <a:pt x="86099" y="63970"/>
                  </a:lnTo>
                  <a:lnTo>
                    <a:pt x="98175" y="48883"/>
                  </a:lnTo>
                  <a:lnTo>
                    <a:pt x="101202" y="30479"/>
                  </a:lnTo>
                  <a:lnTo>
                    <a:pt x="100372" y="20658"/>
                  </a:lnTo>
                  <a:lnTo>
                    <a:pt x="96308" y="12941"/>
                  </a:lnTo>
                  <a:lnTo>
                    <a:pt x="82435" y="1247"/>
                  </a:lnTo>
                  <a:lnTo>
                    <a:pt x="73822" y="0"/>
                  </a:lnTo>
                  <a:lnTo>
                    <a:pt x="54893" y="4854"/>
                  </a:lnTo>
                  <a:lnTo>
                    <a:pt x="30095" y="20740"/>
                  </a:lnTo>
                  <a:lnTo>
                    <a:pt x="18302" y="36688"/>
                  </a:lnTo>
                  <a:lnTo>
                    <a:pt x="1199" y="75523"/>
                  </a:lnTo>
                  <a:lnTo>
                    <a:pt x="0" y="96131"/>
                  </a:lnTo>
                  <a:lnTo>
                    <a:pt x="4536" y="115819"/>
                  </a:lnTo>
                  <a:lnTo>
                    <a:pt x="14351" y="132368"/>
                  </a:lnTo>
                  <a:lnTo>
                    <a:pt x="29632" y="144402"/>
                  </a:lnTo>
                  <a:lnTo>
                    <a:pt x="49291" y="152481"/>
                  </a:lnTo>
                  <a:lnTo>
                    <a:pt x="84328" y="155859"/>
                  </a:lnTo>
                  <a:lnTo>
                    <a:pt x="119768" y="1484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311923" y="442196"/>
              <a:ext cx="26648" cy="305328"/>
            </a:xfrm>
            <a:custGeom>
              <a:avLst/>
              <a:gdLst/>
              <a:ahLst/>
              <a:cxnLst/>
              <a:rect l="0" t="0" r="0" b="0"/>
              <a:pathLst>
                <a:path w="26648" h="305328">
                  <a:moveTo>
                    <a:pt x="5590" y="0"/>
                  </a:moveTo>
                  <a:lnTo>
                    <a:pt x="0" y="16768"/>
                  </a:lnTo>
                  <a:lnTo>
                    <a:pt x="3273" y="64620"/>
                  </a:lnTo>
                  <a:lnTo>
                    <a:pt x="6073" y="118193"/>
                  </a:lnTo>
                  <a:lnTo>
                    <a:pt x="12622" y="171631"/>
                  </a:lnTo>
                  <a:lnTo>
                    <a:pt x="16253" y="222169"/>
                  </a:lnTo>
                  <a:lnTo>
                    <a:pt x="24247" y="274993"/>
                  </a:lnTo>
                  <a:lnTo>
                    <a:pt x="26647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470227" y="436627"/>
              <a:ext cx="121027" cy="310897"/>
            </a:xfrm>
            <a:custGeom>
              <a:avLst/>
              <a:gdLst/>
              <a:ahLst/>
              <a:cxnLst/>
              <a:rect l="0" t="0" r="0" b="0"/>
              <a:pathLst>
                <a:path w="121027" h="310897">
                  <a:moveTo>
                    <a:pt x="5213" y="310896"/>
                  </a:moveTo>
                  <a:lnTo>
                    <a:pt x="5213" y="261965"/>
                  </a:lnTo>
                  <a:lnTo>
                    <a:pt x="5213" y="202835"/>
                  </a:lnTo>
                  <a:lnTo>
                    <a:pt x="4044" y="146094"/>
                  </a:lnTo>
                  <a:lnTo>
                    <a:pt x="0" y="89826"/>
                  </a:lnTo>
                  <a:lnTo>
                    <a:pt x="9773" y="39240"/>
                  </a:lnTo>
                  <a:lnTo>
                    <a:pt x="25152" y="11776"/>
                  </a:lnTo>
                  <a:lnTo>
                    <a:pt x="33714" y="6198"/>
                  </a:lnTo>
                  <a:lnTo>
                    <a:pt x="55705" y="0"/>
                  </a:lnTo>
                  <a:lnTo>
                    <a:pt x="77956" y="3484"/>
                  </a:lnTo>
                  <a:lnTo>
                    <a:pt x="121026" y="26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433327" y="589595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4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168870" y="1842487"/>
            <a:ext cx="642239" cy="564899"/>
            <a:chOff x="2168870" y="1842487"/>
            <a:chExt cx="642239" cy="564899"/>
          </a:xfrm>
        </p:grpSpPr>
        <p:sp>
          <p:nvSpPr>
            <p:cNvPr id="50" name="Freeform 49"/>
            <p:cNvSpPr/>
            <p:nvPr/>
          </p:nvSpPr>
          <p:spPr>
            <a:xfrm>
              <a:off x="2168870" y="1842487"/>
              <a:ext cx="252685" cy="564899"/>
            </a:xfrm>
            <a:custGeom>
              <a:avLst/>
              <a:gdLst/>
              <a:ahLst/>
              <a:cxnLst/>
              <a:rect l="0" t="0" r="0" b="0"/>
              <a:pathLst>
                <a:path w="252685" h="564899">
                  <a:moveTo>
                    <a:pt x="0" y="0"/>
                  </a:moveTo>
                  <a:lnTo>
                    <a:pt x="3120" y="52050"/>
                  </a:lnTo>
                  <a:lnTo>
                    <a:pt x="8333" y="108229"/>
                  </a:lnTo>
                  <a:lnTo>
                    <a:pt x="12998" y="169328"/>
                  </a:lnTo>
                  <a:lnTo>
                    <a:pt x="17475" y="212127"/>
                  </a:lnTo>
                  <a:lnTo>
                    <a:pt x="19465" y="258445"/>
                  </a:lnTo>
                  <a:lnTo>
                    <a:pt x="20585" y="313792"/>
                  </a:lnTo>
                  <a:lnTo>
                    <a:pt x="22134" y="374415"/>
                  </a:lnTo>
                  <a:lnTo>
                    <a:pt x="29372" y="437690"/>
                  </a:lnTo>
                  <a:lnTo>
                    <a:pt x="27810" y="490384"/>
                  </a:lnTo>
                  <a:lnTo>
                    <a:pt x="16802" y="550111"/>
                  </a:lnTo>
                  <a:lnTo>
                    <a:pt x="18220" y="558593"/>
                  </a:lnTo>
                  <a:lnTo>
                    <a:pt x="22675" y="563078"/>
                  </a:lnTo>
                  <a:lnTo>
                    <a:pt x="29155" y="564898"/>
                  </a:lnTo>
                  <a:lnTo>
                    <a:pt x="35814" y="563772"/>
                  </a:lnTo>
                  <a:lnTo>
                    <a:pt x="94083" y="540814"/>
                  </a:lnTo>
                  <a:lnTo>
                    <a:pt x="147959" y="529613"/>
                  </a:lnTo>
                  <a:lnTo>
                    <a:pt x="203662" y="527054"/>
                  </a:lnTo>
                  <a:lnTo>
                    <a:pt x="252684" y="526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21513" y="2074114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1825" y="16788"/>
                  </a:lnTo>
                  <a:lnTo>
                    <a:pt x="33537" y="202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89927" y="1842487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20368" y="0"/>
                  </a:lnTo>
                  <a:lnTo>
                    <a:pt x="65024" y="1170"/>
                  </a:lnTo>
                  <a:lnTo>
                    <a:pt x="1457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505782" y="2200455"/>
              <a:ext cx="115814" cy="157929"/>
            </a:xfrm>
            <a:custGeom>
              <a:avLst/>
              <a:gdLst/>
              <a:ahLst/>
              <a:cxnLst/>
              <a:rect l="0" t="0" r="0" b="0"/>
              <a:pathLst>
                <a:path w="115814" h="157929">
                  <a:moveTo>
                    <a:pt x="115813" y="0"/>
                  </a:moveTo>
                  <a:lnTo>
                    <a:pt x="100172" y="17981"/>
                  </a:lnTo>
                  <a:lnTo>
                    <a:pt x="62358" y="76331"/>
                  </a:lnTo>
                  <a:lnTo>
                    <a:pt x="20986" y="13398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84725" y="2210984"/>
              <a:ext cx="136871" cy="189514"/>
            </a:xfrm>
            <a:custGeom>
              <a:avLst/>
              <a:gdLst/>
              <a:ahLst/>
              <a:cxnLst/>
              <a:rect l="0" t="0" r="0" b="0"/>
              <a:pathLst>
                <a:path w="136871" h="189514">
                  <a:moveTo>
                    <a:pt x="0" y="0"/>
                  </a:moveTo>
                  <a:lnTo>
                    <a:pt x="24047" y="17981"/>
                  </a:lnTo>
                  <a:lnTo>
                    <a:pt x="59593" y="69742"/>
                  </a:lnTo>
                  <a:lnTo>
                    <a:pt x="94747" y="125821"/>
                  </a:lnTo>
                  <a:lnTo>
                    <a:pt x="130631" y="174895"/>
                  </a:lnTo>
                  <a:lnTo>
                    <a:pt x="13687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90051" y="214781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00580" y="2263626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161464" y="1723719"/>
            <a:ext cx="484924" cy="718893"/>
            <a:chOff x="3161464" y="1723719"/>
            <a:chExt cx="484924" cy="718893"/>
          </a:xfrm>
        </p:grpSpPr>
        <p:sp>
          <p:nvSpPr>
            <p:cNvPr id="58" name="Freeform 57"/>
            <p:cNvSpPr/>
            <p:nvPr/>
          </p:nvSpPr>
          <p:spPr>
            <a:xfrm>
              <a:off x="3161464" y="1723719"/>
              <a:ext cx="333998" cy="624136"/>
            </a:xfrm>
            <a:custGeom>
              <a:avLst/>
              <a:gdLst/>
              <a:ahLst/>
              <a:cxnLst/>
              <a:rect l="0" t="0" r="0" b="0"/>
              <a:pathLst>
                <a:path w="333998" h="624136">
                  <a:moveTo>
                    <a:pt x="112898" y="24011"/>
                  </a:moveTo>
                  <a:lnTo>
                    <a:pt x="87705" y="86292"/>
                  </a:lnTo>
                  <a:lnTo>
                    <a:pt x="67654" y="148618"/>
                  </a:lnTo>
                  <a:lnTo>
                    <a:pt x="51269" y="175835"/>
                  </a:lnTo>
                  <a:lnTo>
                    <a:pt x="46076" y="177870"/>
                  </a:lnTo>
                  <a:lnTo>
                    <a:pt x="41444" y="175716"/>
                  </a:lnTo>
                  <a:lnTo>
                    <a:pt x="37186" y="170771"/>
                  </a:lnTo>
                  <a:lnTo>
                    <a:pt x="31194" y="135866"/>
                  </a:lnTo>
                  <a:lnTo>
                    <a:pt x="35007" y="88479"/>
                  </a:lnTo>
                  <a:lnTo>
                    <a:pt x="49135" y="48572"/>
                  </a:lnTo>
                  <a:lnTo>
                    <a:pt x="73729" y="20110"/>
                  </a:lnTo>
                  <a:lnTo>
                    <a:pt x="103242" y="2448"/>
                  </a:lnTo>
                  <a:lnTo>
                    <a:pt x="123814" y="0"/>
                  </a:lnTo>
                  <a:lnTo>
                    <a:pt x="134214" y="984"/>
                  </a:lnTo>
                  <a:lnTo>
                    <a:pt x="152008" y="11437"/>
                  </a:lnTo>
                  <a:lnTo>
                    <a:pt x="175179" y="40173"/>
                  </a:lnTo>
                  <a:lnTo>
                    <a:pt x="198380" y="91804"/>
                  </a:lnTo>
                  <a:lnTo>
                    <a:pt x="214228" y="145894"/>
                  </a:lnTo>
                  <a:lnTo>
                    <a:pt x="228624" y="197825"/>
                  </a:lnTo>
                  <a:lnTo>
                    <a:pt x="236094" y="249817"/>
                  </a:lnTo>
                  <a:lnTo>
                    <a:pt x="238308" y="306556"/>
                  </a:lnTo>
                  <a:lnTo>
                    <a:pt x="238964" y="360412"/>
                  </a:lnTo>
                  <a:lnTo>
                    <a:pt x="233597" y="419834"/>
                  </a:lnTo>
                  <a:lnTo>
                    <a:pt x="221271" y="481008"/>
                  </a:lnTo>
                  <a:lnTo>
                    <a:pt x="204452" y="536245"/>
                  </a:lnTo>
                  <a:lnTo>
                    <a:pt x="178946" y="581298"/>
                  </a:lnTo>
                  <a:lnTo>
                    <a:pt x="162140" y="596518"/>
                  </a:lnTo>
                  <a:lnTo>
                    <a:pt x="122755" y="615821"/>
                  </a:lnTo>
                  <a:lnTo>
                    <a:pt x="86053" y="621672"/>
                  </a:lnTo>
                  <a:lnTo>
                    <a:pt x="51132" y="617816"/>
                  </a:lnTo>
                  <a:lnTo>
                    <a:pt x="32414" y="609239"/>
                  </a:lnTo>
                  <a:lnTo>
                    <a:pt x="24147" y="603676"/>
                  </a:lnTo>
                  <a:lnTo>
                    <a:pt x="11842" y="588136"/>
                  </a:lnTo>
                  <a:lnTo>
                    <a:pt x="6923" y="579079"/>
                  </a:lnTo>
                  <a:lnTo>
                    <a:pt x="0" y="538386"/>
                  </a:lnTo>
                  <a:lnTo>
                    <a:pt x="3538" y="500462"/>
                  </a:lnTo>
                  <a:lnTo>
                    <a:pt x="12041" y="481042"/>
                  </a:lnTo>
                  <a:lnTo>
                    <a:pt x="17584" y="472588"/>
                  </a:lnTo>
                  <a:lnTo>
                    <a:pt x="33102" y="460075"/>
                  </a:lnTo>
                  <a:lnTo>
                    <a:pt x="42153" y="455100"/>
                  </a:lnTo>
                  <a:lnTo>
                    <a:pt x="61569" y="452693"/>
                  </a:lnTo>
                  <a:lnTo>
                    <a:pt x="80726" y="456692"/>
                  </a:lnTo>
                  <a:lnTo>
                    <a:pt x="124967" y="484813"/>
                  </a:lnTo>
                  <a:lnTo>
                    <a:pt x="186494" y="543673"/>
                  </a:lnTo>
                  <a:lnTo>
                    <a:pt x="230316" y="587457"/>
                  </a:lnTo>
                  <a:lnTo>
                    <a:pt x="289898" y="612474"/>
                  </a:lnTo>
                  <a:lnTo>
                    <a:pt x="333997" y="6241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00746" y="2316269"/>
              <a:ext cx="45642" cy="126343"/>
            </a:xfrm>
            <a:custGeom>
              <a:avLst/>
              <a:gdLst/>
              <a:ahLst/>
              <a:cxnLst/>
              <a:rect l="0" t="0" r="0" b="0"/>
              <a:pathLst>
                <a:path w="45642" h="126343">
                  <a:moveTo>
                    <a:pt x="0" y="0"/>
                  </a:moveTo>
                  <a:lnTo>
                    <a:pt x="29308" y="29308"/>
                  </a:lnTo>
                  <a:lnTo>
                    <a:pt x="43909" y="66266"/>
                  </a:lnTo>
                  <a:lnTo>
                    <a:pt x="45641" y="91453"/>
                  </a:lnTo>
                  <a:lnTo>
                    <a:pt x="42512" y="110836"/>
                  </a:lnTo>
                  <a:lnTo>
                    <a:pt x="40039" y="116005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937658" y="1663502"/>
            <a:ext cx="449316" cy="789638"/>
            <a:chOff x="3937658" y="1663502"/>
            <a:chExt cx="449316" cy="789638"/>
          </a:xfrm>
        </p:grpSpPr>
        <p:sp>
          <p:nvSpPr>
            <p:cNvPr id="61" name="Freeform 60"/>
            <p:cNvSpPr/>
            <p:nvPr/>
          </p:nvSpPr>
          <p:spPr>
            <a:xfrm>
              <a:off x="3937658" y="1663502"/>
              <a:ext cx="284029" cy="609249"/>
            </a:xfrm>
            <a:custGeom>
              <a:avLst/>
              <a:gdLst/>
              <a:ahLst/>
              <a:cxnLst/>
              <a:rect l="0" t="0" r="0" b="0"/>
              <a:pathLst>
                <a:path w="284029" h="609249">
                  <a:moveTo>
                    <a:pt x="84228" y="0"/>
                  </a:moveTo>
                  <a:lnTo>
                    <a:pt x="63984" y="43963"/>
                  </a:lnTo>
                  <a:lnTo>
                    <a:pt x="24330" y="96383"/>
                  </a:lnTo>
                  <a:lnTo>
                    <a:pt x="20899" y="99350"/>
                  </a:lnTo>
                  <a:lnTo>
                    <a:pt x="19782" y="97819"/>
                  </a:lnTo>
                  <a:lnTo>
                    <a:pt x="20207" y="93289"/>
                  </a:lnTo>
                  <a:lnTo>
                    <a:pt x="31983" y="75734"/>
                  </a:lnTo>
                  <a:lnTo>
                    <a:pt x="76122" y="34966"/>
                  </a:lnTo>
                  <a:lnTo>
                    <a:pt x="106002" y="19589"/>
                  </a:lnTo>
                  <a:lnTo>
                    <a:pt x="116292" y="18909"/>
                  </a:lnTo>
                  <a:lnTo>
                    <a:pt x="137083" y="24392"/>
                  </a:lnTo>
                  <a:lnTo>
                    <a:pt x="154902" y="37747"/>
                  </a:lnTo>
                  <a:lnTo>
                    <a:pt x="169451" y="55381"/>
                  </a:lnTo>
                  <a:lnTo>
                    <a:pt x="188323" y="98417"/>
                  </a:lnTo>
                  <a:lnTo>
                    <a:pt x="193663" y="123290"/>
                  </a:lnTo>
                  <a:lnTo>
                    <a:pt x="187559" y="167853"/>
                  </a:lnTo>
                  <a:lnTo>
                    <a:pt x="170538" y="219849"/>
                  </a:lnTo>
                  <a:lnTo>
                    <a:pt x="151785" y="244255"/>
                  </a:lnTo>
                  <a:lnTo>
                    <a:pt x="124521" y="265134"/>
                  </a:lnTo>
                  <a:lnTo>
                    <a:pt x="104476" y="274985"/>
                  </a:lnTo>
                  <a:lnTo>
                    <a:pt x="100066" y="274570"/>
                  </a:lnTo>
                  <a:lnTo>
                    <a:pt x="99466" y="270784"/>
                  </a:lnTo>
                  <a:lnTo>
                    <a:pt x="101405" y="264751"/>
                  </a:lnTo>
                  <a:lnTo>
                    <a:pt x="112919" y="254927"/>
                  </a:lnTo>
                  <a:lnTo>
                    <a:pt x="120903" y="250670"/>
                  </a:lnTo>
                  <a:lnTo>
                    <a:pt x="139133" y="249059"/>
                  </a:lnTo>
                  <a:lnTo>
                    <a:pt x="158933" y="253413"/>
                  </a:lnTo>
                  <a:lnTo>
                    <a:pt x="210702" y="276191"/>
                  </a:lnTo>
                  <a:lnTo>
                    <a:pt x="228566" y="293157"/>
                  </a:lnTo>
                  <a:lnTo>
                    <a:pt x="265149" y="347225"/>
                  </a:lnTo>
                  <a:lnTo>
                    <a:pt x="278084" y="381302"/>
                  </a:lnTo>
                  <a:lnTo>
                    <a:pt x="283047" y="440913"/>
                  </a:lnTo>
                  <a:lnTo>
                    <a:pt x="284028" y="503685"/>
                  </a:lnTo>
                  <a:lnTo>
                    <a:pt x="277923" y="528406"/>
                  </a:lnTo>
                  <a:lnTo>
                    <a:pt x="254939" y="568930"/>
                  </a:lnTo>
                  <a:lnTo>
                    <a:pt x="229176" y="594651"/>
                  </a:lnTo>
                  <a:lnTo>
                    <a:pt x="206361" y="603541"/>
                  </a:lnTo>
                  <a:lnTo>
                    <a:pt x="153586" y="609248"/>
                  </a:lnTo>
                  <a:lnTo>
                    <a:pt x="95571" y="599015"/>
                  </a:lnTo>
                  <a:lnTo>
                    <a:pt x="42221" y="582431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58798" y="2253098"/>
              <a:ext cx="28176" cy="200042"/>
            </a:xfrm>
            <a:custGeom>
              <a:avLst/>
              <a:gdLst/>
              <a:ahLst/>
              <a:cxnLst/>
              <a:rect l="0" t="0" r="0" b="0"/>
              <a:pathLst>
                <a:path w="28176" h="200042">
                  <a:moveTo>
                    <a:pt x="0" y="0"/>
                  </a:moveTo>
                  <a:lnTo>
                    <a:pt x="24024" y="55045"/>
                  </a:lnTo>
                  <a:lnTo>
                    <a:pt x="28175" y="91829"/>
                  </a:lnTo>
                  <a:lnTo>
                    <a:pt x="16636" y="14701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4643067" y="1605833"/>
            <a:ext cx="575837" cy="815722"/>
            <a:chOff x="4643067" y="1605833"/>
            <a:chExt cx="575837" cy="815722"/>
          </a:xfrm>
        </p:grpSpPr>
        <p:sp>
          <p:nvSpPr>
            <p:cNvPr id="64" name="Freeform 63"/>
            <p:cNvSpPr/>
            <p:nvPr/>
          </p:nvSpPr>
          <p:spPr>
            <a:xfrm>
              <a:off x="4643067" y="1605833"/>
              <a:ext cx="365786" cy="559559"/>
            </a:xfrm>
            <a:custGeom>
              <a:avLst/>
              <a:gdLst/>
              <a:ahLst/>
              <a:cxnLst/>
              <a:rect l="0" t="0" r="0" b="0"/>
              <a:pathLst>
                <a:path w="365786" h="559559">
                  <a:moveTo>
                    <a:pt x="263212" y="26084"/>
                  </a:moveTo>
                  <a:lnTo>
                    <a:pt x="204596" y="26084"/>
                  </a:lnTo>
                  <a:lnTo>
                    <a:pt x="151591" y="17678"/>
                  </a:lnTo>
                  <a:lnTo>
                    <a:pt x="99874" y="7872"/>
                  </a:lnTo>
                  <a:lnTo>
                    <a:pt x="45205" y="0"/>
                  </a:lnTo>
                  <a:lnTo>
                    <a:pt x="35986" y="1675"/>
                  </a:lnTo>
                  <a:lnTo>
                    <a:pt x="28670" y="6302"/>
                  </a:lnTo>
                  <a:lnTo>
                    <a:pt x="22623" y="12896"/>
                  </a:lnTo>
                  <a:lnTo>
                    <a:pt x="19761" y="21971"/>
                  </a:lnTo>
                  <a:lnTo>
                    <a:pt x="20656" y="83543"/>
                  </a:lnTo>
                  <a:lnTo>
                    <a:pt x="29337" y="144265"/>
                  </a:lnTo>
                  <a:lnTo>
                    <a:pt x="38525" y="205163"/>
                  </a:lnTo>
                  <a:lnTo>
                    <a:pt x="40519" y="231237"/>
                  </a:lnTo>
                  <a:lnTo>
                    <a:pt x="43390" y="237722"/>
                  </a:lnTo>
                  <a:lnTo>
                    <a:pt x="47644" y="239705"/>
                  </a:lnTo>
                  <a:lnTo>
                    <a:pt x="59780" y="235670"/>
                  </a:lnTo>
                  <a:lnTo>
                    <a:pt x="87513" y="222584"/>
                  </a:lnTo>
                  <a:lnTo>
                    <a:pt x="123676" y="218837"/>
                  </a:lnTo>
                  <a:lnTo>
                    <a:pt x="178633" y="230523"/>
                  </a:lnTo>
                  <a:lnTo>
                    <a:pt x="242125" y="265424"/>
                  </a:lnTo>
                  <a:lnTo>
                    <a:pt x="299735" y="306905"/>
                  </a:lnTo>
                  <a:lnTo>
                    <a:pt x="343748" y="363617"/>
                  </a:lnTo>
                  <a:lnTo>
                    <a:pt x="359345" y="394765"/>
                  </a:lnTo>
                  <a:lnTo>
                    <a:pt x="365785" y="431810"/>
                  </a:lnTo>
                  <a:lnTo>
                    <a:pt x="361053" y="455581"/>
                  </a:lnTo>
                  <a:lnTo>
                    <a:pt x="338951" y="499437"/>
                  </a:lnTo>
                  <a:lnTo>
                    <a:pt x="313340" y="525735"/>
                  </a:lnTo>
                  <a:lnTo>
                    <a:pt x="262881" y="551294"/>
                  </a:lnTo>
                  <a:lnTo>
                    <a:pt x="228409" y="559558"/>
                  </a:lnTo>
                  <a:lnTo>
                    <a:pt x="191679" y="558886"/>
                  </a:lnTo>
                  <a:lnTo>
                    <a:pt x="135986" y="544943"/>
                  </a:lnTo>
                  <a:lnTo>
                    <a:pt x="75200" y="527870"/>
                  </a:lnTo>
                  <a:lnTo>
                    <a:pt x="24374" y="510385"/>
                  </a:lnTo>
                  <a:lnTo>
                    <a:pt x="0" y="4998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148435" y="2189927"/>
              <a:ext cx="70469" cy="231628"/>
            </a:xfrm>
            <a:custGeom>
              <a:avLst/>
              <a:gdLst/>
              <a:ahLst/>
              <a:cxnLst/>
              <a:rect l="0" t="0" r="0" b="0"/>
              <a:pathLst>
                <a:path w="70469" h="231628">
                  <a:moveTo>
                    <a:pt x="31586" y="0"/>
                  </a:moveTo>
                  <a:lnTo>
                    <a:pt x="42764" y="11178"/>
                  </a:lnTo>
                  <a:lnTo>
                    <a:pt x="59097" y="52728"/>
                  </a:lnTo>
                  <a:lnTo>
                    <a:pt x="70468" y="105995"/>
                  </a:lnTo>
                  <a:lnTo>
                    <a:pt x="69923" y="132507"/>
                  </a:lnTo>
                  <a:lnTo>
                    <a:pt x="56463" y="165993"/>
                  </a:lnTo>
                  <a:lnTo>
                    <a:pt x="13461" y="21762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495875" y="1652974"/>
            <a:ext cx="436397" cy="758053"/>
            <a:chOff x="5495875" y="1652974"/>
            <a:chExt cx="436397" cy="758053"/>
          </a:xfrm>
        </p:grpSpPr>
        <p:sp>
          <p:nvSpPr>
            <p:cNvPr id="67" name="Freeform 66"/>
            <p:cNvSpPr/>
            <p:nvPr/>
          </p:nvSpPr>
          <p:spPr>
            <a:xfrm>
              <a:off x="5495875" y="1652974"/>
              <a:ext cx="436397" cy="547482"/>
            </a:xfrm>
            <a:custGeom>
              <a:avLst/>
              <a:gdLst/>
              <a:ahLst/>
              <a:cxnLst/>
              <a:rect l="0" t="0" r="0" b="0"/>
              <a:pathLst>
                <a:path w="436397" h="547482">
                  <a:moveTo>
                    <a:pt x="0" y="0"/>
                  </a:moveTo>
                  <a:lnTo>
                    <a:pt x="62093" y="5589"/>
                  </a:lnTo>
                  <a:lnTo>
                    <a:pt x="114648" y="17958"/>
                  </a:lnTo>
                  <a:lnTo>
                    <a:pt x="177021" y="31666"/>
                  </a:lnTo>
                  <a:lnTo>
                    <a:pt x="234749" y="40050"/>
                  </a:lnTo>
                  <a:lnTo>
                    <a:pt x="291212" y="48942"/>
                  </a:lnTo>
                  <a:lnTo>
                    <a:pt x="344306" y="55031"/>
                  </a:lnTo>
                  <a:lnTo>
                    <a:pt x="406906" y="63268"/>
                  </a:lnTo>
                  <a:lnTo>
                    <a:pt x="430022" y="68283"/>
                  </a:lnTo>
                  <a:lnTo>
                    <a:pt x="435250" y="72428"/>
                  </a:lnTo>
                  <a:lnTo>
                    <a:pt x="436396" y="77531"/>
                  </a:lnTo>
                  <a:lnTo>
                    <a:pt x="431430" y="90610"/>
                  </a:lnTo>
                  <a:lnTo>
                    <a:pt x="394767" y="147959"/>
                  </a:lnTo>
                  <a:lnTo>
                    <a:pt x="352330" y="205704"/>
                  </a:lnTo>
                  <a:lnTo>
                    <a:pt x="314741" y="261298"/>
                  </a:lnTo>
                  <a:lnTo>
                    <a:pt x="276641" y="324272"/>
                  </a:lnTo>
                  <a:lnTo>
                    <a:pt x="251827" y="376529"/>
                  </a:lnTo>
                  <a:lnTo>
                    <a:pt x="228425" y="429052"/>
                  </a:lnTo>
                  <a:lnTo>
                    <a:pt x="208205" y="481367"/>
                  </a:lnTo>
                  <a:lnTo>
                    <a:pt x="182821" y="537864"/>
                  </a:lnTo>
                  <a:lnTo>
                    <a:pt x="178985" y="547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06487" y="2242570"/>
              <a:ext cx="18624" cy="168457"/>
            </a:xfrm>
            <a:custGeom>
              <a:avLst/>
              <a:gdLst/>
              <a:ahLst/>
              <a:cxnLst/>
              <a:rect l="0" t="0" r="0" b="0"/>
              <a:pathLst>
                <a:path w="18624" h="168457">
                  <a:moveTo>
                    <a:pt x="0" y="0"/>
                  </a:moveTo>
                  <a:lnTo>
                    <a:pt x="16789" y="55044"/>
                  </a:lnTo>
                  <a:lnTo>
                    <a:pt x="18623" y="91828"/>
                  </a:lnTo>
                  <a:lnTo>
                    <a:pt x="4158" y="15416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1484518" y="3527046"/>
            <a:ext cx="5211607" cy="850833"/>
            <a:chOff x="1484518" y="3527046"/>
            <a:chExt cx="5211607" cy="850833"/>
          </a:xfrm>
        </p:grpSpPr>
        <p:sp>
          <p:nvSpPr>
            <p:cNvPr id="70" name="Freeform 69"/>
            <p:cNvSpPr/>
            <p:nvPr/>
          </p:nvSpPr>
          <p:spPr>
            <a:xfrm>
              <a:off x="1484518" y="3527046"/>
              <a:ext cx="10529" cy="705410"/>
            </a:xfrm>
            <a:custGeom>
              <a:avLst/>
              <a:gdLst/>
              <a:ahLst/>
              <a:cxnLst/>
              <a:rect l="0" t="0" r="0" b="0"/>
              <a:pathLst>
                <a:path w="10529" h="705410">
                  <a:moveTo>
                    <a:pt x="10528" y="0"/>
                  </a:moveTo>
                  <a:lnTo>
                    <a:pt x="4462" y="43197"/>
                  </a:lnTo>
                  <a:lnTo>
                    <a:pt x="8211" y="95858"/>
                  </a:lnTo>
                  <a:lnTo>
                    <a:pt x="8672" y="143306"/>
                  </a:lnTo>
                  <a:lnTo>
                    <a:pt x="4259" y="192720"/>
                  </a:lnTo>
                  <a:lnTo>
                    <a:pt x="6981" y="239857"/>
                  </a:lnTo>
                  <a:lnTo>
                    <a:pt x="2588" y="296067"/>
                  </a:lnTo>
                  <a:lnTo>
                    <a:pt x="767" y="351456"/>
                  </a:lnTo>
                  <a:lnTo>
                    <a:pt x="227" y="411802"/>
                  </a:lnTo>
                  <a:lnTo>
                    <a:pt x="67" y="472966"/>
                  </a:lnTo>
                  <a:lnTo>
                    <a:pt x="20" y="528653"/>
                  </a:lnTo>
                  <a:lnTo>
                    <a:pt x="6" y="583367"/>
                  </a:lnTo>
                  <a:lnTo>
                    <a:pt x="1" y="641173"/>
                  </a:lnTo>
                  <a:lnTo>
                    <a:pt x="0" y="691334"/>
                  </a:lnTo>
                  <a:lnTo>
                    <a:pt x="0" y="705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968829" y="4032414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3119" y="48931"/>
                  </a:lnTo>
                  <a:lnTo>
                    <a:pt x="9065" y="108061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979357" y="389554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073360" y="3892771"/>
              <a:ext cx="217664" cy="287043"/>
            </a:xfrm>
            <a:custGeom>
              <a:avLst/>
              <a:gdLst/>
              <a:ahLst/>
              <a:cxnLst/>
              <a:rect l="0" t="0" r="0" b="0"/>
              <a:pathLst>
                <a:path w="217664" h="287043">
                  <a:moveTo>
                    <a:pt x="148153" y="13301"/>
                  </a:moveTo>
                  <a:lnTo>
                    <a:pt x="136974" y="2123"/>
                  </a:lnTo>
                  <a:lnTo>
                    <a:pt x="130172" y="0"/>
                  </a:lnTo>
                  <a:lnTo>
                    <a:pt x="103830" y="2601"/>
                  </a:lnTo>
                  <a:lnTo>
                    <a:pt x="63488" y="17080"/>
                  </a:lnTo>
                  <a:lnTo>
                    <a:pt x="21724" y="42124"/>
                  </a:lnTo>
                  <a:lnTo>
                    <a:pt x="6954" y="58866"/>
                  </a:lnTo>
                  <a:lnTo>
                    <a:pt x="1378" y="68244"/>
                  </a:lnTo>
                  <a:lnTo>
                    <a:pt x="0" y="78006"/>
                  </a:lnTo>
                  <a:lnTo>
                    <a:pt x="4708" y="98211"/>
                  </a:lnTo>
                  <a:lnTo>
                    <a:pt x="10409" y="106173"/>
                  </a:lnTo>
                  <a:lnTo>
                    <a:pt x="26102" y="118138"/>
                  </a:lnTo>
                  <a:lnTo>
                    <a:pt x="65846" y="125863"/>
                  </a:lnTo>
                  <a:lnTo>
                    <a:pt x="123272" y="129642"/>
                  </a:lnTo>
                  <a:lnTo>
                    <a:pt x="163268" y="138500"/>
                  </a:lnTo>
                  <a:lnTo>
                    <a:pt x="198928" y="161860"/>
                  </a:lnTo>
                  <a:lnTo>
                    <a:pt x="206569" y="168493"/>
                  </a:lnTo>
                  <a:lnTo>
                    <a:pt x="215060" y="188340"/>
                  </a:lnTo>
                  <a:lnTo>
                    <a:pt x="217663" y="212759"/>
                  </a:lnTo>
                  <a:lnTo>
                    <a:pt x="214921" y="239209"/>
                  </a:lnTo>
                  <a:lnTo>
                    <a:pt x="209043" y="250474"/>
                  </a:lnTo>
                  <a:lnTo>
                    <a:pt x="190033" y="269230"/>
                  </a:lnTo>
                  <a:lnTo>
                    <a:pt x="162867" y="279125"/>
                  </a:lnTo>
                  <a:lnTo>
                    <a:pt x="114688" y="284696"/>
                  </a:lnTo>
                  <a:lnTo>
                    <a:pt x="72726" y="286347"/>
                  </a:lnTo>
                  <a:lnTo>
                    <a:pt x="42867" y="287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670586" y="3720795"/>
              <a:ext cx="275090" cy="396216"/>
            </a:xfrm>
            <a:custGeom>
              <a:avLst/>
              <a:gdLst/>
              <a:ahLst/>
              <a:cxnLst/>
              <a:rect l="0" t="0" r="0" b="0"/>
              <a:pathLst>
                <a:path w="275090" h="396216">
                  <a:moveTo>
                    <a:pt x="35237" y="374790"/>
                  </a:moveTo>
                  <a:lnTo>
                    <a:pt x="41303" y="325527"/>
                  </a:lnTo>
                  <a:lnTo>
                    <a:pt x="37555" y="276616"/>
                  </a:lnTo>
                  <a:lnTo>
                    <a:pt x="32576" y="220693"/>
                  </a:lnTo>
                  <a:lnTo>
                    <a:pt x="27040" y="173934"/>
                  </a:lnTo>
                  <a:lnTo>
                    <a:pt x="22280" y="120695"/>
                  </a:lnTo>
                  <a:lnTo>
                    <a:pt x="13461" y="73335"/>
                  </a:lnTo>
                  <a:lnTo>
                    <a:pt x="3439" y="21088"/>
                  </a:lnTo>
                  <a:lnTo>
                    <a:pt x="0" y="5627"/>
                  </a:lnTo>
                  <a:lnTo>
                    <a:pt x="48" y="0"/>
                  </a:lnTo>
                  <a:lnTo>
                    <a:pt x="2419" y="928"/>
                  </a:lnTo>
                  <a:lnTo>
                    <a:pt x="13815" y="21471"/>
                  </a:lnTo>
                  <a:lnTo>
                    <a:pt x="38325" y="83520"/>
                  </a:lnTo>
                  <a:lnTo>
                    <a:pt x="63503" y="143411"/>
                  </a:lnTo>
                  <a:lnTo>
                    <a:pt x="89797" y="204749"/>
                  </a:lnTo>
                  <a:lnTo>
                    <a:pt x="117061" y="267101"/>
                  </a:lnTo>
                  <a:lnTo>
                    <a:pt x="146272" y="323001"/>
                  </a:lnTo>
                  <a:lnTo>
                    <a:pt x="188333" y="378224"/>
                  </a:lnTo>
                  <a:lnTo>
                    <a:pt x="215910" y="396215"/>
                  </a:lnTo>
                  <a:lnTo>
                    <a:pt x="224706" y="396092"/>
                  </a:lnTo>
                  <a:lnTo>
                    <a:pt x="232910" y="392501"/>
                  </a:lnTo>
                  <a:lnTo>
                    <a:pt x="240718" y="386598"/>
                  </a:lnTo>
                  <a:lnTo>
                    <a:pt x="252514" y="364440"/>
                  </a:lnTo>
                  <a:lnTo>
                    <a:pt x="269619" y="302555"/>
                  </a:lnTo>
                  <a:lnTo>
                    <a:pt x="275089" y="245763"/>
                  </a:lnTo>
                  <a:lnTo>
                    <a:pt x="269702" y="185397"/>
                  </a:lnTo>
                  <a:lnTo>
                    <a:pt x="266536" y="130720"/>
                  </a:lnTo>
                  <a:lnTo>
                    <a:pt x="258708" y="79295"/>
                  </a:lnTo>
                  <a:lnTo>
                    <a:pt x="248702" y="32411"/>
                  </a:lnTo>
                  <a:lnTo>
                    <a:pt x="245807" y="62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022744" y="3758673"/>
              <a:ext cx="238302" cy="340121"/>
            </a:xfrm>
            <a:custGeom>
              <a:avLst/>
              <a:gdLst/>
              <a:ahLst/>
              <a:cxnLst/>
              <a:rect l="0" t="0" r="0" b="0"/>
              <a:pathLst>
                <a:path w="238302" h="340121">
                  <a:moveTo>
                    <a:pt x="83163" y="0"/>
                  </a:moveTo>
                  <a:lnTo>
                    <a:pt x="39200" y="20244"/>
                  </a:lnTo>
                  <a:lnTo>
                    <a:pt x="25409" y="35903"/>
                  </a:lnTo>
                  <a:lnTo>
                    <a:pt x="7023" y="74553"/>
                  </a:lnTo>
                  <a:lnTo>
                    <a:pt x="0" y="137907"/>
                  </a:lnTo>
                  <a:lnTo>
                    <a:pt x="2369" y="176172"/>
                  </a:lnTo>
                  <a:lnTo>
                    <a:pt x="18104" y="239662"/>
                  </a:lnTo>
                  <a:lnTo>
                    <a:pt x="42062" y="288760"/>
                  </a:lnTo>
                  <a:lnTo>
                    <a:pt x="69325" y="321681"/>
                  </a:lnTo>
                  <a:lnTo>
                    <a:pt x="95830" y="337988"/>
                  </a:lnTo>
                  <a:lnTo>
                    <a:pt x="121938" y="340120"/>
                  </a:lnTo>
                  <a:lnTo>
                    <a:pt x="149529" y="335998"/>
                  </a:lnTo>
                  <a:lnTo>
                    <a:pt x="169591" y="326367"/>
                  </a:lnTo>
                  <a:lnTo>
                    <a:pt x="199628" y="302202"/>
                  </a:lnTo>
                  <a:lnTo>
                    <a:pt x="214084" y="279761"/>
                  </a:lnTo>
                  <a:lnTo>
                    <a:pt x="232896" y="221638"/>
                  </a:lnTo>
                  <a:lnTo>
                    <a:pt x="238301" y="161067"/>
                  </a:lnTo>
                  <a:lnTo>
                    <a:pt x="231035" y="112324"/>
                  </a:lnTo>
                  <a:lnTo>
                    <a:pt x="208212" y="56460"/>
                  </a:lnTo>
                  <a:lnTo>
                    <a:pt x="192552" y="34452"/>
                  </a:lnTo>
                  <a:lnTo>
                    <a:pt x="169995" y="16872"/>
                  </a:lnTo>
                  <a:lnTo>
                    <a:pt x="144371" y="7499"/>
                  </a:lnTo>
                  <a:lnTo>
                    <a:pt x="1042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442818" y="3716559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0" y="58617"/>
                  </a:lnTo>
                  <a:lnTo>
                    <a:pt x="5590" y="110175"/>
                  </a:lnTo>
                  <a:lnTo>
                    <a:pt x="10723" y="172498"/>
                  </a:lnTo>
                  <a:lnTo>
                    <a:pt x="18669" y="229176"/>
                  </a:lnTo>
                  <a:lnTo>
                    <a:pt x="23469" y="280424"/>
                  </a:lnTo>
                  <a:lnTo>
                    <a:pt x="37752" y="342039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263834" y="3663917"/>
              <a:ext cx="326384" cy="105286"/>
            </a:xfrm>
            <a:custGeom>
              <a:avLst/>
              <a:gdLst/>
              <a:ahLst/>
              <a:cxnLst/>
              <a:rect l="0" t="0" r="0" b="0"/>
              <a:pathLst>
                <a:path w="326384" h="105286">
                  <a:moveTo>
                    <a:pt x="326383" y="0"/>
                  </a:moveTo>
                  <a:lnTo>
                    <a:pt x="283692" y="3119"/>
                  </a:lnTo>
                  <a:lnTo>
                    <a:pt x="223145" y="19128"/>
                  </a:lnTo>
                  <a:lnTo>
                    <a:pt x="159814" y="44214"/>
                  </a:lnTo>
                  <a:lnTo>
                    <a:pt x="100545" y="60553"/>
                  </a:lnTo>
                  <a:lnTo>
                    <a:pt x="45683" y="8509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790051" y="4201014"/>
              <a:ext cx="884395" cy="84085"/>
            </a:xfrm>
            <a:custGeom>
              <a:avLst/>
              <a:gdLst/>
              <a:ahLst/>
              <a:cxnLst/>
              <a:rect l="0" t="0" r="0" b="0"/>
              <a:pathLst>
                <a:path w="884395" h="84085">
                  <a:moveTo>
                    <a:pt x="884394" y="31441"/>
                  </a:moveTo>
                  <a:lnTo>
                    <a:pt x="829253" y="16787"/>
                  </a:lnTo>
                  <a:lnTo>
                    <a:pt x="766224" y="10480"/>
                  </a:lnTo>
                  <a:lnTo>
                    <a:pt x="705074" y="2301"/>
                  </a:lnTo>
                  <a:lnTo>
                    <a:pt x="648379" y="581"/>
                  </a:lnTo>
                  <a:lnTo>
                    <a:pt x="587300" y="0"/>
                  </a:lnTo>
                  <a:lnTo>
                    <a:pt x="529004" y="7120"/>
                  </a:lnTo>
                  <a:lnTo>
                    <a:pt x="480656" y="9417"/>
                  </a:lnTo>
                  <a:lnTo>
                    <a:pt x="433835" y="11268"/>
                  </a:lnTo>
                  <a:lnTo>
                    <a:pt x="377719" y="17535"/>
                  </a:lnTo>
                  <a:lnTo>
                    <a:pt x="324697" y="19912"/>
                  </a:lnTo>
                  <a:lnTo>
                    <a:pt x="277661" y="21786"/>
                  </a:lnTo>
                  <a:lnTo>
                    <a:pt x="227200" y="29231"/>
                  </a:lnTo>
                  <a:lnTo>
                    <a:pt x="175203" y="38845"/>
                  </a:lnTo>
                  <a:lnTo>
                    <a:pt x="123922" y="49103"/>
                  </a:lnTo>
                  <a:lnTo>
                    <a:pt x="64080" y="63049"/>
                  </a:lnTo>
                  <a:lnTo>
                    <a:pt x="27566" y="73562"/>
                  </a:lnTo>
                  <a:lnTo>
                    <a:pt x="0" y="840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054148" y="3869414"/>
              <a:ext cx="230951" cy="269795"/>
            </a:xfrm>
            <a:custGeom>
              <a:avLst/>
              <a:gdLst/>
              <a:ahLst/>
              <a:cxnLst/>
              <a:rect l="0" t="0" r="0" b="0"/>
              <a:pathLst>
                <a:path w="230951" h="269795">
                  <a:moveTo>
                    <a:pt x="157251" y="152472"/>
                  </a:moveTo>
                  <a:lnTo>
                    <a:pt x="148917" y="103541"/>
                  </a:lnTo>
                  <a:lnTo>
                    <a:pt x="145358" y="73403"/>
                  </a:lnTo>
                  <a:lnTo>
                    <a:pt x="130200" y="32467"/>
                  </a:lnTo>
                  <a:lnTo>
                    <a:pt x="117542" y="12959"/>
                  </a:lnTo>
                  <a:lnTo>
                    <a:pt x="108552" y="6821"/>
                  </a:lnTo>
                  <a:lnTo>
                    <a:pt x="86083" y="0"/>
                  </a:lnTo>
                  <a:lnTo>
                    <a:pt x="75881" y="521"/>
                  </a:lnTo>
                  <a:lnTo>
                    <a:pt x="58305" y="7339"/>
                  </a:lnTo>
                  <a:lnTo>
                    <a:pt x="35257" y="29921"/>
                  </a:lnTo>
                  <a:lnTo>
                    <a:pt x="14913" y="70162"/>
                  </a:lnTo>
                  <a:lnTo>
                    <a:pt x="2749" y="121959"/>
                  </a:lnTo>
                  <a:lnTo>
                    <a:pt x="0" y="182839"/>
                  </a:lnTo>
                  <a:lnTo>
                    <a:pt x="5863" y="210422"/>
                  </a:lnTo>
                  <a:lnTo>
                    <a:pt x="22318" y="242562"/>
                  </a:lnTo>
                  <a:lnTo>
                    <a:pt x="36449" y="258022"/>
                  </a:lnTo>
                  <a:lnTo>
                    <a:pt x="54428" y="268793"/>
                  </a:lnTo>
                  <a:lnTo>
                    <a:pt x="62966" y="269794"/>
                  </a:lnTo>
                  <a:lnTo>
                    <a:pt x="78691" y="264666"/>
                  </a:lnTo>
                  <a:lnTo>
                    <a:pt x="106287" y="243036"/>
                  </a:lnTo>
                  <a:lnTo>
                    <a:pt x="125513" y="214401"/>
                  </a:lnTo>
                  <a:lnTo>
                    <a:pt x="149910" y="152362"/>
                  </a:lnTo>
                  <a:lnTo>
                    <a:pt x="155801" y="111289"/>
                  </a:lnTo>
                  <a:lnTo>
                    <a:pt x="166699" y="162653"/>
                  </a:lnTo>
                  <a:lnTo>
                    <a:pt x="196637" y="224508"/>
                  </a:lnTo>
                  <a:lnTo>
                    <a:pt x="230950" y="257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464492" y="3927219"/>
              <a:ext cx="150092" cy="450660"/>
            </a:xfrm>
            <a:custGeom>
              <a:avLst/>
              <a:gdLst/>
              <a:ahLst/>
              <a:cxnLst/>
              <a:rect l="0" t="0" r="0" b="0"/>
              <a:pathLst>
                <a:path w="150092" h="450660">
                  <a:moveTo>
                    <a:pt x="31176" y="136781"/>
                  </a:moveTo>
                  <a:lnTo>
                    <a:pt x="40241" y="195397"/>
                  </a:lnTo>
                  <a:lnTo>
                    <a:pt x="41271" y="246955"/>
                  </a:lnTo>
                  <a:lnTo>
                    <a:pt x="41576" y="301096"/>
                  </a:lnTo>
                  <a:lnTo>
                    <a:pt x="48915" y="358491"/>
                  </a:lnTo>
                  <a:lnTo>
                    <a:pt x="50080" y="411483"/>
                  </a:lnTo>
                  <a:lnTo>
                    <a:pt x="46207" y="442924"/>
                  </a:lnTo>
                  <a:lnTo>
                    <a:pt x="43536" y="449671"/>
                  </a:lnTo>
                  <a:lnTo>
                    <a:pt x="40586" y="450659"/>
                  </a:lnTo>
                  <a:lnTo>
                    <a:pt x="37449" y="447808"/>
                  </a:lnTo>
                  <a:lnTo>
                    <a:pt x="24010" y="407272"/>
                  </a:lnTo>
                  <a:lnTo>
                    <a:pt x="13585" y="352627"/>
                  </a:lnTo>
                  <a:lnTo>
                    <a:pt x="6590" y="308361"/>
                  </a:lnTo>
                  <a:lnTo>
                    <a:pt x="2701" y="264511"/>
                  </a:lnTo>
                  <a:lnTo>
                    <a:pt x="973" y="221626"/>
                  </a:lnTo>
                  <a:lnTo>
                    <a:pt x="0" y="159190"/>
                  </a:lnTo>
                  <a:lnTo>
                    <a:pt x="882" y="104296"/>
                  </a:lnTo>
                  <a:lnTo>
                    <a:pt x="9202" y="59045"/>
                  </a:lnTo>
                  <a:lnTo>
                    <a:pt x="19850" y="34381"/>
                  </a:lnTo>
                  <a:lnTo>
                    <a:pt x="44588" y="6354"/>
                  </a:lnTo>
                  <a:lnTo>
                    <a:pt x="54155" y="1867"/>
                  </a:lnTo>
                  <a:lnTo>
                    <a:pt x="74144" y="0"/>
                  </a:lnTo>
                  <a:lnTo>
                    <a:pt x="105129" y="11115"/>
                  </a:lnTo>
                  <a:lnTo>
                    <a:pt x="130947" y="29226"/>
                  </a:lnTo>
                  <a:lnTo>
                    <a:pt x="147826" y="55000"/>
                  </a:lnTo>
                  <a:lnTo>
                    <a:pt x="150091" y="77817"/>
                  </a:lnTo>
                  <a:lnTo>
                    <a:pt x="142013" y="125004"/>
                  </a:lnTo>
                  <a:lnTo>
                    <a:pt x="126928" y="151879"/>
                  </a:lnTo>
                  <a:lnTo>
                    <a:pt x="111167" y="164158"/>
                  </a:lnTo>
                  <a:lnTo>
                    <a:pt x="73290" y="1894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654997" y="3906072"/>
              <a:ext cx="61771" cy="184267"/>
            </a:xfrm>
            <a:custGeom>
              <a:avLst/>
              <a:gdLst/>
              <a:ahLst/>
              <a:cxnLst/>
              <a:rect l="0" t="0" r="0" b="0"/>
              <a:pathLst>
                <a:path w="61771" h="184267">
                  <a:moveTo>
                    <a:pt x="9127" y="52643"/>
                  </a:moveTo>
                  <a:lnTo>
                    <a:pt x="14717" y="111259"/>
                  </a:lnTo>
                  <a:lnTo>
                    <a:pt x="30458" y="167857"/>
                  </a:lnTo>
                  <a:lnTo>
                    <a:pt x="33876" y="178585"/>
                  </a:lnTo>
                  <a:lnTo>
                    <a:pt x="33816" y="183398"/>
                  </a:lnTo>
                  <a:lnTo>
                    <a:pt x="31435" y="184266"/>
                  </a:lnTo>
                  <a:lnTo>
                    <a:pt x="27509" y="182506"/>
                  </a:lnTo>
                  <a:lnTo>
                    <a:pt x="20027" y="171191"/>
                  </a:lnTo>
                  <a:lnTo>
                    <a:pt x="5691" y="129742"/>
                  </a:lnTo>
                  <a:lnTo>
                    <a:pt x="0" y="76494"/>
                  </a:lnTo>
                  <a:lnTo>
                    <a:pt x="1354" y="37223"/>
                  </a:lnTo>
                  <a:lnTo>
                    <a:pt x="9962" y="18103"/>
                  </a:lnTo>
                  <a:lnTo>
                    <a:pt x="17873" y="12069"/>
                  </a:lnTo>
                  <a:lnTo>
                    <a:pt x="617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832580" y="3969243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3120" y="57265"/>
                  </a:lnTo>
                  <a:lnTo>
                    <a:pt x="8334" y="100416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843109" y="382184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916808" y="3884794"/>
              <a:ext cx="360013" cy="210792"/>
            </a:xfrm>
            <a:custGeom>
              <a:avLst/>
              <a:gdLst/>
              <a:ahLst/>
              <a:cxnLst/>
              <a:rect l="0" t="0" r="0" b="0"/>
              <a:pathLst>
                <a:path w="360013" h="210792">
                  <a:moveTo>
                    <a:pt x="0" y="137092"/>
                  </a:moveTo>
                  <a:lnTo>
                    <a:pt x="3119" y="179783"/>
                  </a:lnTo>
                  <a:lnTo>
                    <a:pt x="5589" y="190119"/>
                  </a:lnTo>
                  <a:lnTo>
                    <a:pt x="7236" y="191161"/>
                  </a:lnTo>
                  <a:lnTo>
                    <a:pt x="10095" y="135705"/>
                  </a:lnTo>
                  <a:lnTo>
                    <a:pt x="18848" y="79019"/>
                  </a:lnTo>
                  <a:lnTo>
                    <a:pt x="29631" y="45016"/>
                  </a:lnTo>
                  <a:lnTo>
                    <a:pt x="40856" y="27539"/>
                  </a:lnTo>
                  <a:lnTo>
                    <a:pt x="45954" y="25452"/>
                  </a:lnTo>
                  <a:lnTo>
                    <a:pt x="50524" y="27570"/>
                  </a:lnTo>
                  <a:lnTo>
                    <a:pt x="58720" y="39283"/>
                  </a:lnTo>
                  <a:lnTo>
                    <a:pt x="77085" y="91023"/>
                  </a:lnTo>
                  <a:lnTo>
                    <a:pt x="87701" y="125391"/>
                  </a:lnTo>
                  <a:lnTo>
                    <a:pt x="92392" y="129291"/>
                  </a:lnTo>
                  <a:lnTo>
                    <a:pt x="97860" y="128382"/>
                  </a:lnTo>
                  <a:lnTo>
                    <a:pt x="103844" y="124266"/>
                  </a:lnTo>
                  <a:lnTo>
                    <a:pt x="113614" y="110335"/>
                  </a:lnTo>
                  <a:lnTo>
                    <a:pt x="135411" y="57746"/>
                  </a:lnTo>
                  <a:lnTo>
                    <a:pt x="151429" y="44115"/>
                  </a:lnTo>
                  <a:lnTo>
                    <a:pt x="158275" y="43522"/>
                  </a:lnTo>
                  <a:lnTo>
                    <a:pt x="164009" y="46636"/>
                  </a:lnTo>
                  <a:lnTo>
                    <a:pt x="173498" y="59454"/>
                  </a:lnTo>
                  <a:lnTo>
                    <a:pt x="192762" y="111963"/>
                  </a:lnTo>
                  <a:lnTo>
                    <a:pt x="210536" y="168141"/>
                  </a:lnTo>
                  <a:lnTo>
                    <a:pt x="214057" y="178848"/>
                  </a:lnTo>
                  <a:lnTo>
                    <a:pt x="219913" y="183647"/>
                  </a:lnTo>
                  <a:lnTo>
                    <a:pt x="227328" y="184506"/>
                  </a:lnTo>
                  <a:lnTo>
                    <a:pt x="235780" y="182739"/>
                  </a:lnTo>
                  <a:lnTo>
                    <a:pt x="242584" y="178052"/>
                  </a:lnTo>
                  <a:lnTo>
                    <a:pt x="279228" y="135113"/>
                  </a:lnTo>
                  <a:lnTo>
                    <a:pt x="336308" y="94348"/>
                  </a:lnTo>
                  <a:lnTo>
                    <a:pt x="349512" y="79490"/>
                  </a:lnTo>
                  <a:lnTo>
                    <a:pt x="359280" y="61188"/>
                  </a:lnTo>
                  <a:lnTo>
                    <a:pt x="360012" y="51394"/>
                  </a:lnTo>
                  <a:lnTo>
                    <a:pt x="354588" y="31154"/>
                  </a:lnTo>
                  <a:lnTo>
                    <a:pt x="338380" y="5616"/>
                  </a:lnTo>
                  <a:lnTo>
                    <a:pt x="330872" y="1478"/>
                  </a:lnTo>
                  <a:lnTo>
                    <a:pt x="313170" y="0"/>
                  </a:lnTo>
                  <a:lnTo>
                    <a:pt x="283474" y="5745"/>
                  </a:lnTo>
                  <a:lnTo>
                    <a:pt x="265978" y="17884"/>
                  </a:lnTo>
                  <a:lnTo>
                    <a:pt x="251573" y="34977"/>
                  </a:lnTo>
                  <a:lnTo>
                    <a:pt x="241272" y="54273"/>
                  </a:lnTo>
                  <a:lnTo>
                    <a:pt x="234485" y="96045"/>
                  </a:lnTo>
                  <a:lnTo>
                    <a:pt x="239136" y="122358"/>
                  </a:lnTo>
                  <a:lnTo>
                    <a:pt x="261186" y="167847"/>
                  </a:lnTo>
                  <a:lnTo>
                    <a:pt x="281199" y="194427"/>
                  </a:lnTo>
                  <a:lnTo>
                    <a:pt x="301232" y="203518"/>
                  </a:lnTo>
                  <a:lnTo>
                    <a:pt x="336912" y="210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485347" y="3945549"/>
              <a:ext cx="126343" cy="202680"/>
            </a:xfrm>
            <a:custGeom>
              <a:avLst/>
              <a:gdLst/>
              <a:ahLst/>
              <a:cxnLst/>
              <a:rect l="0" t="0" r="0" b="0"/>
              <a:pathLst>
                <a:path w="126343" h="202680">
                  <a:moveTo>
                    <a:pt x="0" y="76337"/>
                  </a:moveTo>
                  <a:lnTo>
                    <a:pt x="0" y="138811"/>
                  </a:lnTo>
                  <a:lnTo>
                    <a:pt x="1170" y="81167"/>
                  </a:lnTo>
                  <a:lnTo>
                    <a:pt x="14654" y="18741"/>
                  </a:lnTo>
                  <a:lnTo>
                    <a:pt x="21468" y="9863"/>
                  </a:lnTo>
                  <a:lnTo>
                    <a:pt x="41516" y="0"/>
                  </a:lnTo>
                  <a:lnTo>
                    <a:pt x="51074" y="879"/>
                  </a:lnTo>
                  <a:lnTo>
                    <a:pt x="67933" y="11214"/>
                  </a:lnTo>
                  <a:lnTo>
                    <a:pt x="90578" y="36764"/>
                  </a:lnTo>
                  <a:lnTo>
                    <a:pt x="110785" y="78008"/>
                  </a:lnTo>
                  <a:lnTo>
                    <a:pt x="122922" y="133122"/>
                  </a:lnTo>
                  <a:lnTo>
                    <a:pt x="125329" y="173491"/>
                  </a:lnTo>
                  <a:lnTo>
                    <a:pt x="126342" y="2026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653803" y="3916601"/>
              <a:ext cx="126343" cy="226256"/>
            </a:xfrm>
            <a:custGeom>
              <a:avLst/>
              <a:gdLst/>
              <a:ahLst/>
              <a:cxnLst/>
              <a:rect l="0" t="0" r="0" b="0"/>
              <a:pathLst>
                <a:path w="126343" h="226256">
                  <a:moveTo>
                    <a:pt x="0" y="42114"/>
                  </a:moveTo>
                  <a:lnTo>
                    <a:pt x="11453" y="91044"/>
                  </a:lnTo>
                  <a:lnTo>
                    <a:pt x="19160" y="150175"/>
                  </a:lnTo>
                  <a:lnTo>
                    <a:pt x="30258" y="198510"/>
                  </a:lnTo>
                  <a:lnTo>
                    <a:pt x="41134" y="220418"/>
                  </a:lnTo>
                  <a:lnTo>
                    <a:pt x="48480" y="225324"/>
                  </a:lnTo>
                  <a:lnTo>
                    <a:pt x="56886" y="226255"/>
                  </a:lnTo>
                  <a:lnTo>
                    <a:pt x="66000" y="224536"/>
                  </a:lnTo>
                  <a:lnTo>
                    <a:pt x="82366" y="213268"/>
                  </a:lnTo>
                  <a:lnTo>
                    <a:pt x="96269" y="196561"/>
                  </a:lnTo>
                  <a:lnTo>
                    <a:pt x="110673" y="165085"/>
                  </a:lnTo>
                  <a:lnTo>
                    <a:pt x="122900" y="106352"/>
                  </a:lnTo>
                  <a:lnTo>
                    <a:pt x="125662" y="4934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843316" y="3964576"/>
              <a:ext cx="210571" cy="194181"/>
            </a:xfrm>
            <a:custGeom>
              <a:avLst/>
              <a:gdLst/>
              <a:ahLst/>
              <a:cxnLst/>
              <a:rect l="0" t="0" r="0" b="0"/>
              <a:pathLst>
                <a:path w="210571" h="194181">
                  <a:moveTo>
                    <a:pt x="0" y="57310"/>
                  </a:moveTo>
                  <a:lnTo>
                    <a:pt x="0" y="111454"/>
                  </a:lnTo>
                  <a:lnTo>
                    <a:pt x="0" y="128167"/>
                  </a:lnTo>
                  <a:lnTo>
                    <a:pt x="0" y="69096"/>
                  </a:lnTo>
                  <a:lnTo>
                    <a:pt x="2339" y="29736"/>
                  </a:lnTo>
                  <a:lnTo>
                    <a:pt x="11178" y="6450"/>
                  </a:lnTo>
                  <a:lnTo>
                    <a:pt x="16811" y="1177"/>
                  </a:lnTo>
                  <a:lnTo>
                    <a:pt x="22905" y="0"/>
                  </a:lnTo>
                  <a:lnTo>
                    <a:pt x="29308" y="1556"/>
                  </a:lnTo>
                  <a:lnTo>
                    <a:pt x="42661" y="12643"/>
                  </a:lnTo>
                  <a:lnTo>
                    <a:pt x="55225" y="29269"/>
                  </a:lnTo>
                  <a:lnTo>
                    <a:pt x="80329" y="89206"/>
                  </a:lnTo>
                  <a:lnTo>
                    <a:pt x="87564" y="110090"/>
                  </a:lnTo>
                  <a:lnTo>
                    <a:pt x="91131" y="113554"/>
                  </a:lnTo>
                  <a:lnTo>
                    <a:pt x="94679" y="112353"/>
                  </a:lnTo>
                  <a:lnTo>
                    <a:pt x="98214" y="108044"/>
                  </a:lnTo>
                  <a:lnTo>
                    <a:pt x="119318" y="47153"/>
                  </a:lnTo>
                  <a:lnTo>
                    <a:pt x="132578" y="32128"/>
                  </a:lnTo>
                  <a:lnTo>
                    <a:pt x="141028" y="26484"/>
                  </a:lnTo>
                  <a:lnTo>
                    <a:pt x="149001" y="27401"/>
                  </a:lnTo>
                  <a:lnTo>
                    <a:pt x="156656" y="32691"/>
                  </a:lnTo>
                  <a:lnTo>
                    <a:pt x="170230" y="51047"/>
                  </a:lnTo>
                  <a:lnTo>
                    <a:pt x="192331" y="108897"/>
                  </a:lnTo>
                  <a:lnTo>
                    <a:pt x="205754" y="163989"/>
                  </a:lnTo>
                  <a:lnTo>
                    <a:pt x="210570" y="1941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127585" y="3748145"/>
              <a:ext cx="176675" cy="377878"/>
            </a:xfrm>
            <a:custGeom>
              <a:avLst/>
              <a:gdLst/>
              <a:ahLst/>
              <a:cxnLst/>
              <a:rect l="0" t="0" r="0" b="0"/>
              <a:pathLst>
                <a:path w="176675" h="377878">
                  <a:moveTo>
                    <a:pt x="10529" y="0"/>
                  </a:moveTo>
                  <a:lnTo>
                    <a:pt x="16118" y="58617"/>
                  </a:lnTo>
                  <a:lnTo>
                    <a:pt x="20082" y="120026"/>
                  </a:lnTo>
                  <a:lnTo>
                    <a:pt x="20769" y="166454"/>
                  </a:lnTo>
                  <a:lnTo>
                    <a:pt x="22142" y="222455"/>
                  </a:lnTo>
                  <a:lnTo>
                    <a:pt x="28267" y="275443"/>
                  </a:lnTo>
                  <a:lnTo>
                    <a:pt x="30603" y="310770"/>
                  </a:lnTo>
                  <a:lnTo>
                    <a:pt x="42981" y="251975"/>
                  </a:lnTo>
                  <a:lnTo>
                    <a:pt x="50688" y="232482"/>
                  </a:lnTo>
                  <a:lnTo>
                    <a:pt x="69351" y="208353"/>
                  </a:lnTo>
                  <a:lnTo>
                    <a:pt x="86975" y="193597"/>
                  </a:lnTo>
                  <a:lnTo>
                    <a:pt x="96588" y="189896"/>
                  </a:lnTo>
                  <a:lnTo>
                    <a:pt x="116628" y="188903"/>
                  </a:lnTo>
                  <a:lnTo>
                    <a:pt x="134113" y="195481"/>
                  </a:lnTo>
                  <a:lnTo>
                    <a:pt x="142052" y="200510"/>
                  </a:lnTo>
                  <a:lnTo>
                    <a:pt x="153992" y="218577"/>
                  </a:lnTo>
                  <a:lnTo>
                    <a:pt x="173786" y="274578"/>
                  </a:lnTo>
                  <a:lnTo>
                    <a:pt x="176674" y="300240"/>
                  </a:lnTo>
                  <a:lnTo>
                    <a:pt x="167122" y="340994"/>
                  </a:lnTo>
                  <a:lnTo>
                    <a:pt x="152656" y="359393"/>
                  </a:lnTo>
                  <a:lnTo>
                    <a:pt x="143884" y="365937"/>
                  </a:lnTo>
                  <a:lnTo>
                    <a:pt x="121661" y="373209"/>
                  </a:lnTo>
                  <a:lnTo>
                    <a:pt x="69266" y="377877"/>
                  </a:lnTo>
                  <a:lnTo>
                    <a:pt x="33391" y="37309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330519" y="3905796"/>
              <a:ext cx="125714" cy="210847"/>
            </a:xfrm>
            <a:custGeom>
              <a:avLst/>
              <a:gdLst/>
              <a:ahLst/>
              <a:cxnLst/>
              <a:rect l="0" t="0" r="0" b="0"/>
              <a:pathLst>
                <a:path w="125714" h="210847">
                  <a:moveTo>
                    <a:pt x="7636" y="95033"/>
                  </a:moveTo>
                  <a:lnTo>
                    <a:pt x="66253" y="89443"/>
                  </a:lnTo>
                  <a:lnTo>
                    <a:pt x="101044" y="80378"/>
                  </a:lnTo>
                  <a:lnTo>
                    <a:pt x="109682" y="74735"/>
                  </a:lnTo>
                  <a:lnTo>
                    <a:pt x="122400" y="59105"/>
                  </a:lnTo>
                  <a:lnTo>
                    <a:pt x="125713" y="40460"/>
                  </a:lnTo>
                  <a:lnTo>
                    <a:pt x="124959" y="30575"/>
                  </a:lnTo>
                  <a:lnTo>
                    <a:pt x="117881" y="13352"/>
                  </a:lnTo>
                  <a:lnTo>
                    <a:pt x="112718" y="5484"/>
                  </a:lnTo>
                  <a:lnTo>
                    <a:pt x="104597" y="1408"/>
                  </a:lnTo>
                  <a:lnTo>
                    <a:pt x="83095" y="0"/>
                  </a:lnTo>
                  <a:lnTo>
                    <a:pt x="50272" y="11373"/>
                  </a:lnTo>
                  <a:lnTo>
                    <a:pt x="23909" y="35150"/>
                  </a:lnTo>
                  <a:lnTo>
                    <a:pt x="6869" y="70010"/>
                  </a:lnTo>
                  <a:lnTo>
                    <a:pt x="0" y="109975"/>
                  </a:lnTo>
                  <a:lnTo>
                    <a:pt x="3554" y="145864"/>
                  </a:lnTo>
                  <a:lnTo>
                    <a:pt x="12061" y="164807"/>
                  </a:lnTo>
                  <a:lnTo>
                    <a:pt x="36586" y="196033"/>
                  </a:lnTo>
                  <a:lnTo>
                    <a:pt x="56378" y="204262"/>
                  </a:lnTo>
                  <a:lnTo>
                    <a:pt x="112921" y="2108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559253" y="3906072"/>
              <a:ext cx="136872" cy="207743"/>
            </a:xfrm>
            <a:custGeom>
              <a:avLst/>
              <a:gdLst/>
              <a:ahLst/>
              <a:cxnLst/>
              <a:rect l="0" t="0" r="0" b="0"/>
              <a:pathLst>
                <a:path w="136872" h="207743">
                  <a:moveTo>
                    <a:pt x="0" y="94757"/>
                  </a:moveTo>
                  <a:lnTo>
                    <a:pt x="11454" y="143688"/>
                  </a:lnTo>
                  <a:lnTo>
                    <a:pt x="24750" y="202818"/>
                  </a:lnTo>
                  <a:lnTo>
                    <a:pt x="27029" y="207742"/>
                  </a:lnTo>
                  <a:lnTo>
                    <a:pt x="28547" y="206345"/>
                  </a:lnTo>
                  <a:lnTo>
                    <a:pt x="29561" y="200734"/>
                  </a:lnTo>
                  <a:lnTo>
                    <a:pt x="19867" y="150393"/>
                  </a:lnTo>
                  <a:lnTo>
                    <a:pt x="6784" y="91839"/>
                  </a:lnTo>
                  <a:lnTo>
                    <a:pt x="2010" y="49309"/>
                  </a:lnTo>
                  <a:lnTo>
                    <a:pt x="7133" y="27374"/>
                  </a:lnTo>
                  <a:lnTo>
                    <a:pt x="11775" y="18250"/>
                  </a:lnTo>
                  <a:lnTo>
                    <a:pt x="20719" y="12166"/>
                  </a:lnTo>
                  <a:lnTo>
                    <a:pt x="60081" y="3605"/>
                  </a:lnTo>
                  <a:lnTo>
                    <a:pt x="109657" y="712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6307220" y="1631917"/>
            <a:ext cx="241502" cy="652767"/>
            <a:chOff x="6307220" y="1631917"/>
            <a:chExt cx="241502" cy="652767"/>
          </a:xfrm>
        </p:grpSpPr>
        <p:sp>
          <p:nvSpPr>
            <p:cNvPr id="92" name="Freeform 91"/>
            <p:cNvSpPr/>
            <p:nvPr/>
          </p:nvSpPr>
          <p:spPr>
            <a:xfrm>
              <a:off x="6307220" y="1652974"/>
              <a:ext cx="9879" cy="589597"/>
            </a:xfrm>
            <a:custGeom>
              <a:avLst/>
              <a:gdLst/>
              <a:ahLst/>
              <a:cxnLst/>
              <a:rect l="0" t="0" r="0" b="0"/>
              <a:pathLst>
                <a:path w="9879" h="589597">
                  <a:moveTo>
                    <a:pt x="9878" y="0"/>
                  </a:moveTo>
                  <a:lnTo>
                    <a:pt x="1544" y="48931"/>
                  </a:lnTo>
                  <a:lnTo>
                    <a:pt x="0" y="99896"/>
                  </a:lnTo>
                  <a:lnTo>
                    <a:pt x="2661" y="153211"/>
                  </a:lnTo>
                  <a:lnTo>
                    <a:pt x="8453" y="213147"/>
                  </a:lnTo>
                  <a:lnTo>
                    <a:pt x="9597" y="270047"/>
                  </a:lnTo>
                  <a:lnTo>
                    <a:pt x="9822" y="326347"/>
                  </a:lnTo>
                  <a:lnTo>
                    <a:pt x="9867" y="382528"/>
                  </a:lnTo>
                  <a:lnTo>
                    <a:pt x="9876" y="441025"/>
                  </a:lnTo>
                  <a:lnTo>
                    <a:pt x="9878" y="496442"/>
                  </a:lnTo>
                  <a:lnTo>
                    <a:pt x="9878" y="558803"/>
                  </a:lnTo>
                  <a:lnTo>
                    <a:pt x="9878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538197" y="1631917"/>
              <a:ext cx="10525" cy="652767"/>
            </a:xfrm>
            <a:custGeom>
              <a:avLst/>
              <a:gdLst/>
              <a:ahLst/>
              <a:cxnLst/>
              <a:rect l="0" t="0" r="0" b="0"/>
              <a:pathLst>
                <a:path w="10525" h="652767">
                  <a:moveTo>
                    <a:pt x="0" y="0"/>
                  </a:moveTo>
                  <a:lnTo>
                    <a:pt x="0" y="48930"/>
                  </a:lnTo>
                  <a:lnTo>
                    <a:pt x="0" y="103015"/>
                  </a:lnTo>
                  <a:lnTo>
                    <a:pt x="0" y="161544"/>
                  </a:lnTo>
                  <a:lnTo>
                    <a:pt x="0" y="223242"/>
                  </a:lnTo>
                  <a:lnTo>
                    <a:pt x="7235" y="281660"/>
                  </a:lnTo>
                  <a:lnTo>
                    <a:pt x="9552" y="330029"/>
                  </a:lnTo>
                  <a:lnTo>
                    <a:pt x="10335" y="388888"/>
                  </a:lnTo>
                  <a:lnTo>
                    <a:pt x="10490" y="445574"/>
                  </a:lnTo>
                  <a:lnTo>
                    <a:pt x="10517" y="493370"/>
                  </a:lnTo>
                  <a:lnTo>
                    <a:pt x="10524" y="550166"/>
                  </a:lnTo>
                  <a:lnTo>
                    <a:pt x="3292" y="607023"/>
                  </a:lnTo>
                  <a:lnTo>
                    <a:pt x="0" y="652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318133" y="203366"/>
            <a:ext cx="3008873" cy="711846"/>
            <a:chOff x="318133" y="203366"/>
            <a:chExt cx="3008873" cy="711846"/>
          </a:xfrm>
        </p:grpSpPr>
        <p:sp>
          <p:nvSpPr>
            <p:cNvPr id="2" name="Freeform 1"/>
            <p:cNvSpPr/>
            <p:nvPr/>
          </p:nvSpPr>
          <p:spPr>
            <a:xfrm>
              <a:off x="318133" y="203366"/>
              <a:ext cx="229349" cy="620099"/>
            </a:xfrm>
            <a:custGeom>
              <a:avLst/>
              <a:gdLst/>
              <a:ahLst/>
              <a:cxnLst/>
              <a:rect l="0" t="0" r="0" b="0"/>
              <a:pathLst>
                <a:path w="229349" h="620099">
                  <a:moveTo>
                    <a:pt x="229348" y="133545"/>
                  </a:moveTo>
                  <a:lnTo>
                    <a:pt x="218170" y="122367"/>
                  </a:lnTo>
                  <a:lnTo>
                    <a:pt x="194504" y="60328"/>
                  </a:lnTo>
                  <a:lnTo>
                    <a:pt x="178210" y="28403"/>
                  </a:lnTo>
                  <a:lnTo>
                    <a:pt x="162167" y="13506"/>
                  </a:lnTo>
                  <a:lnTo>
                    <a:pt x="142168" y="4155"/>
                  </a:lnTo>
                  <a:lnTo>
                    <a:pt x="117682" y="0"/>
                  </a:lnTo>
                  <a:lnTo>
                    <a:pt x="97441" y="4392"/>
                  </a:lnTo>
                  <a:lnTo>
                    <a:pt x="80646" y="15312"/>
                  </a:lnTo>
                  <a:lnTo>
                    <a:pt x="43635" y="60914"/>
                  </a:lnTo>
                  <a:lnTo>
                    <a:pt x="19741" y="115749"/>
                  </a:lnTo>
                  <a:lnTo>
                    <a:pt x="10520" y="174874"/>
                  </a:lnTo>
                  <a:lnTo>
                    <a:pt x="1463" y="235642"/>
                  </a:lnTo>
                  <a:lnTo>
                    <a:pt x="0" y="285589"/>
                  </a:lnTo>
                  <a:lnTo>
                    <a:pt x="5286" y="337433"/>
                  </a:lnTo>
                  <a:lnTo>
                    <a:pt x="8541" y="387499"/>
                  </a:lnTo>
                  <a:lnTo>
                    <a:pt x="16410" y="440162"/>
                  </a:lnTo>
                  <a:lnTo>
                    <a:pt x="26872" y="500826"/>
                  </a:lnTo>
                  <a:lnTo>
                    <a:pt x="49076" y="560114"/>
                  </a:lnTo>
                  <a:lnTo>
                    <a:pt x="74159" y="595288"/>
                  </a:lnTo>
                  <a:lnTo>
                    <a:pt x="103818" y="616759"/>
                  </a:lnTo>
                  <a:lnTo>
                    <a:pt x="124424" y="620098"/>
                  </a:lnTo>
                  <a:lnTo>
                    <a:pt x="145281" y="616513"/>
                  </a:lnTo>
                  <a:lnTo>
                    <a:pt x="166249" y="607121"/>
                  </a:lnTo>
                  <a:lnTo>
                    <a:pt x="214700" y="559332"/>
                  </a:lnTo>
                  <a:lnTo>
                    <a:pt x="222838" y="547782"/>
                  </a:lnTo>
                  <a:lnTo>
                    <a:pt x="229348" y="5336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82871" y="604514"/>
              <a:ext cx="129778" cy="156580"/>
            </a:xfrm>
            <a:custGeom>
              <a:avLst/>
              <a:gdLst/>
              <a:ahLst/>
              <a:cxnLst/>
              <a:rect l="0" t="0" r="0" b="0"/>
              <a:pathLst>
                <a:path w="129778" h="156580">
                  <a:moveTo>
                    <a:pt x="90952" y="27195"/>
                  </a:moveTo>
                  <a:lnTo>
                    <a:pt x="79774" y="10428"/>
                  </a:lnTo>
                  <a:lnTo>
                    <a:pt x="71802" y="5488"/>
                  </a:lnTo>
                  <a:lnTo>
                    <a:pt x="50466" y="0"/>
                  </a:lnTo>
                  <a:lnTo>
                    <a:pt x="41734" y="2046"/>
                  </a:lnTo>
                  <a:lnTo>
                    <a:pt x="34744" y="6920"/>
                  </a:lnTo>
                  <a:lnTo>
                    <a:pt x="9529" y="39958"/>
                  </a:lnTo>
                  <a:lnTo>
                    <a:pt x="2122" y="62893"/>
                  </a:lnTo>
                  <a:lnTo>
                    <a:pt x="0" y="87515"/>
                  </a:lnTo>
                  <a:lnTo>
                    <a:pt x="2956" y="110156"/>
                  </a:lnTo>
                  <a:lnTo>
                    <a:pt x="11289" y="128798"/>
                  </a:lnTo>
                  <a:lnTo>
                    <a:pt x="16786" y="137044"/>
                  </a:lnTo>
                  <a:lnTo>
                    <a:pt x="32253" y="149327"/>
                  </a:lnTo>
                  <a:lnTo>
                    <a:pt x="41291" y="154240"/>
                  </a:lnTo>
                  <a:lnTo>
                    <a:pt x="60692" y="156579"/>
                  </a:lnTo>
                  <a:lnTo>
                    <a:pt x="81013" y="152550"/>
                  </a:lnTo>
                  <a:lnTo>
                    <a:pt x="101743" y="142960"/>
                  </a:lnTo>
                  <a:lnTo>
                    <a:pt x="116415" y="127779"/>
                  </a:lnTo>
                  <a:lnTo>
                    <a:pt x="125666" y="108164"/>
                  </a:lnTo>
                  <a:lnTo>
                    <a:pt x="129777" y="83849"/>
                  </a:lnTo>
                  <a:lnTo>
                    <a:pt x="125365" y="60563"/>
                  </a:lnTo>
                  <a:lnTo>
                    <a:pt x="114436" y="39686"/>
                  </a:lnTo>
                  <a:lnTo>
                    <a:pt x="97880" y="22608"/>
                  </a:lnTo>
                  <a:lnTo>
                    <a:pt x="81943" y="13458"/>
                  </a:lnTo>
                  <a:lnTo>
                    <a:pt x="59367" y="61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47523" y="631126"/>
              <a:ext cx="200042" cy="116398"/>
            </a:xfrm>
            <a:custGeom>
              <a:avLst/>
              <a:gdLst/>
              <a:ahLst/>
              <a:cxnLst/>
              <a:rect l="0" t="0" r="0" b="0"/>
              <a:pathLst>
                <a:path w="200042" h="116398">
                  <a:moveTo>
                    <a:pt x="0" y="11112"/>
                  </a:moveTo>
                  <a:lnTo>
                    <a:pt x="8333" y="48590"/>
                  </a:lnTo>
                  <a:lnTo>
                    <a:pt x="16305" y="97069"/>
                  </a:lnTo>
                  <a:lnTo>
                    <a:pt x="11520" y="55851"/>
                  </a:lnTo>
                  <a:lnTo>
                    <a:pt x="16411" y="22418"/>
                  </a:lnTo>
                  <a:lnTo>
                    <a:pt x="21469" y="13970"/>
                  </a:lnTo>
                  <a:lnTo>
                    <a:pt x="36448" y="1464"/>
                  </a:lnTo>
                  <a:lnTo>
                    <a:pt x="44186" y="0"/>
                  </a:lnTo>
                  <a:lnTo>
                    <a:pt x="51684" y="1365"/>
                  </a:lnTo>
                  <a:lnTo>
                    <a:pt x="59022" y="4614"/>
                  </a:lnTo>
                  <a:lnTo>
                    <a:pt x="70296" y="17582"/>
                  </a:lnTo>
                  <a:lnTo>
                    <a:pt x="87065" y="54504"/>
                  </a:lnTo>
                  <a:lnTo>
                    <a:pt x="90799" y="57587"/>
                  </a:lnTo>
                  <a:lnTo>
                    <a:pt x="94457" y="56134"/>
                  </a:lnTo>
                  <a:lnTo>
                    <a:pt x="101642" y="45160"/>
                  </a:lnTo>
                  <a:lnTo>
                    <a:pt x="118907" y="12638"/>
                  </a:lnTo>
                  <a:lnTo>
                    <a:pt x="124895" y="5110"/>
                  </a:lnTo>
                  <a:lnTo>
                    <a:pt x="132396" y="1262"/>
                  </a:lnTo>
                  <a:lnTo>
                    <a:pt x="150090" y="105"/>
                  </a:lnTo>
                  <a:lnTo>
                    <a:pt x="158551" y="3774"/>
                  </a:lnTo>
                  <a:lnTo>
                    <a:pt x="174192" y="17209"/>
                  </a:lnTo>
                  <a:lnTo>
                    <a:pt x="190563" y="44504"/>
                  </a:lnTo>
                  <a:lnTo>
                    <a:pt x="198793" y="97672"/>
                  </a:lnTo>
                  <a:lnTo>
                    <a:pt x="200041" y="1163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84681" y="617087"/>
              <a:ext cx="100577" cy="298125"/>
            </a:xfrm>
            <a:custGeom>
              <a:avLst/>
              <a:gdLst/>
              <a:ahLst/>
              <a:cxnLst/>
              <a:rect l="0" t="0" r="0" b="0"/>
              <a:pathLst>
                <a:path w="100577" h="298125">
                  <a:moveTo>
                    <a:pt x="36583" y="98850"/>
                  </a:moveTo>
                  <a:lnTo>
                    <a:pt x="36583" y="152995"/>
                  </a:lnTo>
                  <a:lnTo>
                    <a:pt x="36583" y="207942"/>
                  </a:lnTo>
                  <a:lnTo>
                    <a:pt x="36583" y="263855"/>
                  </a:lnTo>
                  <a:lnTo>
                    <a:pt x="35413" y="297739"/>
                  </a:lnTo>
                  <a:lnTo>
                    <a:pt x="33463" y="298124"/>
                  </a:lnTo>
                  <a:lnTo>
                    <a:pt x="30994" y="294870"/>
                  </a:lnTo>
                  <a:lnTo>
                    <a:pt x="23585" y="240289"/>
                  </a:lnTo>
                  <a:lnTo>
                    <a:pt x="17914" y="191841"/>
                  </a:lnTo>
                  <a:lnTo>
                    <a:pt x="10408" y="128657"/>
                  </a:lnTo>
                  <a:lnTo>
                    <a:pt x="0" y="72286"/>
                  </a:lnTo>
                  <a:lnTo>
                    <a:pt x="1997" y="48440"/>
                  </a:lnTo>
                  <a:lnTo>
                    <a:pt x="15287" y="15284"/>
                  </a:lnTo>
                  <a:lnTo>
                    <a:pt x="23555" y="8044"/>
                  </a:lnTo>
                  <a:lnTo>
                    <a:pt x="45221" y="0"/>
                  </a:lnTo>
                  <a:lnTo>
                    <a:pt x="55210" y="195"/>
                  </a:lnTo>
                  <a:lnTo>
                    <a:pt x="72547" y="6650"/>
                  </a:lnTo>
                  <a:lnTo>
                    <a:pt x="88052" y="23558"/>
                  </a:lnTo>
                  <a:lnTo>
                    <a:pt x="95462" y="34617"/>
                  </a:lnTo>
                  <a:lnTo>
                    <a:pt x="100576" y="56264"/>
                  </a:lnTo>
                  <a:lnTo>
                    <a:pt x="94327" y="98757"/>
                  </a:lnTo>
                  <a:lnTo>
                    <a:pt x="89117" y="106977"/>
                  </a:lnTo>
                  <a:lnTo>
                    <a:pt x="73969" y="119230"/>
                  </a:lnTo>
                  <a:lnTo>
                    <a:pt x="47111" y="1304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30805" y="610104"/>
              <a:ext cx="125208" cy="137480"/>
            </a:xfrm>
            <a:custGeom>
              <a:avLst/>
              <a:gdLst/>
              <a:ahLst/>
              <a:cxnLst/>
              <a:rect l="0" t="0" r="0" b="0"/>
              <a:pathLst>
                <a:path w="125208" h="137480">
                  <a:moveTo>
                    <a:pt x="90500" y="21605"/>
                  </a:moveTo>
                  <a:lnTo>
                    <a:pt x="79322" y="4838"/>
                  </a:lnTo>
                  <a:lnTo>
                    <a:pt x="72520" y="1068"/>
                  </a:lnTo>
                  <a:lnTo>
                    <a:pt x="55603" y="0"/>
                  </a:lnTo>
                  <a:lnTo>
                    <a:pt x="39505" y="6544"/>
                  </a:lnTo>
                  <a:lnTo>
                    <a:pt x="24552" y="18421"/>
                  </a:lnTo>
                  <a:lnTo>
                    <a:pt x="10107" y="35398"/>
                  </a:lnTo>
                  <a:lnTo>
                    <a:pt x="2128" y="57761"/>
                  </a:lnTo>
                  <a:lnTo>
                    <a:pt x="0" y="70276"/>
                  </a:lnTo>
                  <a:lnTo>
                    <a:pt x="3874" y="93539"/>
                  </a:lnTo>
                  <a:lnTo>
                    <a:pt x="19210" y="123248"/>
                  </a:lnTo>
                  <a:lnTo>
                    <a:pt x="25426" y="131481"/>
                  </a:lnTo>
                  <a:lnTo>
                    <a:pt x="33079" y="135800"/>
                  </a:lnTo>
                  <a:lnTo>
                    <a:pt x="50942" y="137479"/>
                  </a:lnTo>
                  <a:lnTo>
                    <a:pt x="80729" y="126258"/>
                  </a:lnTo>
                  <a:lnTo>
                    <a:pt x="106192" y="108116"/>
                  </a:lnTo>
                  <a:lnTo>
                    <a:pt x="122966" y="82333"/>
                  </a:lnTo>
                  <a:lnTo>
                    <a:pt x="125207" y="62634"/>
                  </a:lnTo>
                  <a:lnTo>
                    <a:pt x="121133" y="42180"/>
                  </a:lnTo>
                  <a:lnTo>
                    <a:pt x="111524" y="21391"/>
                  </a:lnTo>
                  <a:lnTo>
                    <a:pt x="104516" y="14443"/>
                  </a:lnTo>
                  <a:lnTo>
                    <a:pt x="69443" y="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63169" y="564626"/>
              <a:ext cx="155279" cy="154705"/>
            </a:xfrm>
            <a:custGeom>
              <a:avLst/>
              <a:gdLst/>
              <a:ahLst/>
              <a:cxnLst/>
              <a:rect l="0" t="0" r="0" b="0"/>
              <a:pathLst>
                <a:path w="155279" h="154705">
                  <a:moveTo>
                    <a:pt x="95007" y="24969"/>
                  </a:moveTo>
                  <a:lnTo>
                    <a:pt x="77026" y="9328"/>
                  </a:lnTo>
                  <a:lnTo>
                    <a:pt x="60109" y="1250"/>
                  </a:lnTo>
                  <a:lnTo>
                    <a:pt x="40892" y="0"/>
                  </a:lnTo>
                  <a:lnTo>
                    <a:pt x="21823" y="4513"/>
                  </a:lnTo>
                  <a:lnTo>
                    <a:pt x="5549" y="14318"/>
                  </a:lnTo>
                  <a:lnTo>
                    <a:pt x="1443" y="22548"/>
                  </a:lnTo>
                  <a:lnTo>
                    <a:pt x="0" y="44170"/>
                  </a:lnTo>
                  <a:lnTo>
                    <a:pt x="3593" y="52978"/>
                  </a:lnTo>
                  <a:lnTo>
                    <a:pt x="16944" y="65884"/>
                  </a:lnTo>
                  <a:lnTo>
                    <a:pt x="37695" y="72399"/>
                  </a:lnTo>
                  <a:lnTo>
                    <a:pt x="89145" y="82171"/>
                  </a:lnTo>
                  <a:lnTo>
                    <a:pt x="124856" y="97550"/>
                  </a:lnTo>
                  <a:lnTo>
                    <a:pt x="152074" y="116925"/>
                  </a:lnTo>
                  <a:lnTo>
                    <a:pt x="155278" y="123708"/>
                  </a:lnTo>
                  <a:lnTo>
                    <a:pt x="155075" y="130569"/>
                  </a:lnTo>
                  <a:lnTo>
                    <a:pt x="152600" y="137483"/>
                  </a:lnTo>
                  <a:lnTo>
                    <a:pt x="140491" y="148285"/>
                  </a:lnTo>
                  <a:lnTo>
                    <a:pt x="132349" y="152803"/>
                  </a:lnTo>
                  <a:lnTo>
                    <a:pt x="110823" y="154704"/>
                  </a:lnTo>
                  <a:lnTo>
                    <a:pt x="52893" y="151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63461" y="631709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414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52932" y="484310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94742" y="410611"/>
              <a:ext cx="16119" cy="315856"/>
            </a:xfrm>
            <a:custGeom>
              <a:avLst/>
              <a:gdLst/>
              <a:ahLst/>
              <a:cxnLst/>
              <a:rect l="0" t="0" r="0" b="0"/>
              <a:pathLst>
                <a:path w="16119" h="315856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6072" y="119340"/>
                  </a:lnTo>
                  <a:lnTo>
                    <a:pt x="13787" y="178295"/>
                  </a:lnTo>
                  <a:lnTo>
                    <a:pt x="15657" y="235000"/>
                  </a:lnTo>
                  <a:lnTo>
                    <a:pt x="16057" y="295950"/>
                  </a:lnTo>
                  <a:lnTo>
                    <a:pt x="1611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47689" y="54748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3650" y="3120"/>
                  </a:lnTo>
                  <a:lnTo>
                    <a:pt x="26613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13044" y="563716"/>
              <a:ext cx="118915" cy="158302"/>
            </a:xfrm>
            <a:custGeom>
              <a:avLst/>
              <a:gdLst/>
              <a:ahLst/>
              <a:cxnLst/>
              <a:rect l="0" t="0" r="0" b="0"/>
              <a:pathLst>
                <a:path w="118915" h="158302">
                  <a:moveTo>
                    <a:pt x="24158" y="67993"/>
                  </a:moveTo>
                  <a:lnTo>
                    <a:pt x="66849" y="64874"/>
                  </a:lnTo>
                  <a:lnTo>
                    <a:pt x="77185" y="62404"/>
                  </a:lnTo>
                  <a:lnTo>
                    <a:pt x="85246" y="57248"/>
                  </a:lnTo>
                  <a:lnTo>
                    <a:pt x="97321" y="42161"/>
                  </a:lnTo>
                  <a:lnTo>
                    <a:pt x="100349" y="23757"/>
                  </a:lnTo>
                  <a:lnTo>
                    <a:pt x="99518" y="13936"/>
                  </a:lnTo>
                  <a:lnTo>
                    <a:pt x="94285" y="7389"/>
                  </a:lnTo>
                  <a:lnTo>
                    <a:pt x="75992" y="114"/>
                  </a:lnTo>
                  <a:lnTo>
                    <a:pt x="55384" y="0"/>
                  </a:lnTo>
                  <a:lnTo>
                    <a:pt x="35696" y="5019"/>
                  </a:lnTo>
                  <a:lnTo>
                    <a:pt x="19147" y="15048"/>
                  </a:lnTo>
                  <a:lnTo>
                    <a:pt x="7113" y="33544"/>
                  </a:lnTo>
                  <a:lnTo>
                    <a:pt x="2266" y="45027"/>
                  </a:lnTo>
                  <a:lnTo>
                    <a:pt x="0" y="70264"/>
                  </a:lnTo>
                  <a:lnTo>
                    <a:pt x="8077" y="119005"/>
                  </a:lnTo>
                  <a:lnTo>
                    <a:pt x="20520" y="137848"/>
                  </a:lnTo>
                  <a:lnTo>
                    <a:pt x="28752" y="146149"/>
                  </a:lnTo>
                  <a:lnTo>
                    <a:pt x="50376" y="155372"/>
                  </a:lnTo>
                  <a:lnTo>
                    <a:pt x="74415" y="158301"/>
                  </a:lnTo>
                  <a:lnTo>
                    <a:pt x="118914" y="1522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43093" y="379025"/>
              <a:ext cx="209616" cy="353023"/>
            </a:xfrm>
            <a:custGeom>
              <a:avLst/>
              <a:gdLst/>
              <a:ahLst/>
              <a:cxnLst/>
              <a:rect l="0" t="0" r="0" b="0"/>
              <a:pathLst>
                <a:path w="209616" h="353023">
                  <a:moveTo>
                    <a:pt x="31020" y="347441"/>
                  </a:moveTo>
                  <a:lnTo>
                    <a:pt x="22687" y="309963"/>
                  </a:lnTo>
                  <a:lnTo>
                    <a:pt x="20926" y="258539"/>
                  </a:lnTo>
                  <a:lnTo>
                    <a:pt x="12172" y="196086"/>
                  </a:lnTo>
                  <a:lnTo>
                    <a:pt x="2298" y="137476"/>
                  </a:lnTo>
                  <a:lnTo>
                    <a:pt x="0" y="80838"/>
                  </a:lnTo>
                  <a:lnTo>
                    <a:pt x="982" y="76119"/>
                  </a:lnTo>
                  <a:lnTo>
                    <a:pt x="2806" y="77652"/>
                  </a:lnTo>
                  <a:lnTo>
                    <a:pt x="17426" y="133362"/>
                  </a:lnTo>
                  <a:lnTo>
                    <a:pt x="31108" y="186394"/>
                  </a:lnTo>
                  <a:lnTo>
                    <a:pt x="50665" y="236600"/>
                  </a:lnTo>
                  <a:lnTo>
                    <a:pt x="78228" y="290408"/>
                  </a:lnTo>
                  <a:lnTo>
                    <a:pt x="120859" y="341274"/>
                  </a:lnTo>
                  <a:lnTo>
                    <a:pt x="141918" y="350549"/>
                  </a:lnTo>
                  <a:lnTo>
                    <a:pt x="154085" y="353022"/>
                  </a:lnTo>
                  <a:lnTo>
                    <a:pt x="164536" y="351162"/>
                  </a:lnTo>
                  <a:lnTo>
                    <a:pt x="182388" y="339736"/>
                  </a:lnTo>
                  <a:lnTo>
                    <a:pt x="195001" y="319840"/>
                  </a:lnTo>
                  <a:lnTo>
                    <a:pt x="203336" y="295399"/>
                  </a:lnTo>
                  <a:lnTo>
                    <a:pt x="208687" y="238462"/>
                  </a:lnTo>
                  <a:lnTo>
                    <a:pt x="209615" y="188419"/>
                  </a:lnTo>
                  <a:lnTo>
                    <a:pt x="206770" y="139666"/>
                  </a:lnTo>
                  <a:lnTo>
                    <a:pt x="195328" y="81271"/>
                  </a:lnTo>
                  <a:lnTo>
                    <a:pt x="178335" y="25174"/>
                  </a:lnTo>
                  <a:lnTo>
                    <a:pt x="1678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31737" y="568538"/>
              <a:ext cx="109798" cy="139334"/>
            </a:xfrm>
            <a:custGeom>
              <a:avLst/>
              <a:gdLst/>
              <a:ahLst/>
              <a:cxnLst/>
              <a:rect l="0" t="0" r="0" b="0"/>
              <a:pathLst>
                <a:path w="109798" h="139334">
                  <a:moveTo>
                    <a:pt x="5589" y="10529"/>
                  </a:moveTo>
                  <a:lnTo>
                    <a:pt x="0" y="27297"/>
                  </a:lnTo>
                  <a:lnTo>
                    <a:pt x="375" y="44887"/>
                  </a:lnTo>
                  <a:lnTo>
                    <a:pt x="16584" y="105529"/>
                  </a:lnTo>
                  <a:lnTo>
                    <a:pt x="19938" y="115976"/>
                  </a:lnTo>
                  <a:lnTo>
                    <a:pt x="33023" y="130704"/>
                  </a:lnTo>
                  <a:lnTo>
                    <a:pt x="41426" y="136269"/>
                  </a:lnTo>
                  <a:lnTo>
                    <a:pt x="63241" y="139333"/>
                  </a:lnTo>
                  <a:lnTo>
                    <a:pt x="75609" y="138512"/>
                  </a:lnTo>
                  <a:lnTo>
                    <a:pt x="85024" y="134456"/>
                  </a:lnTo>
                  <a:lnTo>
                    <a:pt x="98605" y="120590"/>
                  </a:lnTo>
                  <a:lnTo>
                    <a:pt x="105421" y="96490"/>
                  </a:lnTo>
                  <a:lnTo>
                    <a:pt x="109797" y="38947"/>
                  </a:lnTo>
                  <a:lnTo>
                    <a:pt x="107276" y="20040"/>
                  </a:lnTo>
                  <a:lnTo>
                    <a:pt x="1003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16310" y="600042"/>
              <a:ext cx="210571" cy="126425"/>
            </a:xfrm>
            <a:custGeom>
              <a:avLst/>
              <a:gdLst/>
              <a:ahLst/>
              <a:cxnLst/>
              <a:rect l="0" t="0" r="0" b="0"/>
              <a:pathLst>
                <a:path w="210571" h="126425">
                  <a:moveTo>
                    <a:pt x="0" y="21139"/>
                  </a:moveTo>
                  <a:lnTo>
                    <a:pt x="8334" y="58617"/>
                  </a:lnTo>
                  <a:lnTo>
                    <a:pt x="16305" y="107096"/>
                  </a:lnTo>
                  <a:lnTo>
                    <a:pt x="11521" y="65878"/>
                  </a:lnTo>
                  <a:lnTo>
                    <a:pt x="16412" y="32445"/>
                  </a:lnTo>
                  <a:lnTo>
                    <a:pt x="30859" y="5902"/>
                  </a:lnTo>
                  <a:lnTo>
                    <a:pt x="36951" y="2792"/>
                  </a:lnTo>
                  <a:lnTo>
                    <a:pt x="43351" y="3058"/>
                  </a:lnTo>
                  <a:lnTo>
                    <a:pt x="49958" y="5576"/>
                  </a:lnTo>
                  <a:lnTo>
                    <a:pt x="70435" y="25886"/>
                  </a:lnTo>
                  <a:lnTo>
                    <a:pt x="91320" y="59720"/>
                  </a:lnTo>
                  <a:lnTo>
                    <a:pt x="97145" y="64407"/>
                  </a:lnTo>
                  <a:lnTo>
                    <a:pt x="102198" y="64022"/>
                  </a:lnTo>
                  <a:lnTo>
                    <a:pt x="106737" y="60256"/>
                  </a:lnTo>
                  <a:lnTo>
                    <a:pt x="111779" y="43594"/>
                  </a:lnTo>
                  <a:lnTo>
                    <a:pt x="116360" y="22930"/>
                  </a:lnTo>
                  <a:lnTo>
                    <a:pt x="126195" y="5947"/>
                  </a:lnTo>
                  <a:lnTo>
                    <a:pt x="134433" y="1652"/>
                  </a:lnTo>
                  <a:lnTo>
                    <a:pt x="156064" y="0"/>
                  </a:lnTo>
                  <a:lnTo>
                    <a:pt x="166044" y="3537"/>
                  </a:lnTo>
                  <a:lnTo>
                    <a:pt x="183372" y="16825"/>
                  </a:lnTo>
                  <a:lnTo>
                    <a:pt x="192633" y="37549"/>
                  </a:lnTo>
                  <a:lnTo>
                    <a:pt x="206302" y="93057"/>
                  </a:lnTo>
                  <a:lnTo>
                    <a:pt x="210570" y="126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00580" y="431668"/>
              <a:ext cx="118175" cy="307625"/>
            </a:xfrm>
            <a:custGeom>
              <a:avLst/>
              <a:gdLst/>
              <a:ahLst/>
              <a:cxnLst/>
              <a:rect l="0" t="0" r="0" b="0"/>
              <a:pathLst>
                <a:path w="118175" h="307625">
                  <a:moveTo>
                    <a:pt x="0" y="0"/>
                  </a:moveTo>
                  <a:lnTo>
                    <a:pt x="3119" y="54144"/>
                  </a:lnTo>
                  <a:lnTo>
                    <a:pt x="9065" y="114680"/>
                  </a:lnTo>
                  <a:lnTo>
                    <a:pt x="10239" y="174558"/>
                  </a:lnTo>
                  <a:lnTo>
                    <a:pt x="13591" y="228326"/>
                  </a:lnTo>
                  <a:lnTo>
                    <a:pt x="16569" y="251217"/>
                  </a:lnTo>
                  <a:lnTo>
                    <a:pt x="14008" y="276816"/>
                  </a:lnTo>
                  <a:lnTo>
                    <a:pt x="15188" y="275791"/>
                  </a:lnTo>
                  <a:lnTo>
                    <a:pt x="17144" y="271598"/>
                  </a:lnTo>
                  <a:lnTo>
                    <a:pt x="26781" y="221625"/>
                  </a:lnTo>
                  <a:lnTo>
                    <a:pt x="31892" y="210921"/>
                  </a:lnTo>
                  <a:lnTo>
                    <a:pt x="46929" y="195908"/>
                  </a:lnTo>
                  <a:lnTo>
                    <a:pt x="55853" y="190267"/>
                  </a:lnTo>
                  <a:lnTo>
                    <a:pt x="65311" y="188846"/>
                  </a:lnTo>
                  <a:lnTo>
                    <a:pt x="85179" y="193506"/>
                  </a:lnTo>
                  <a:lnTo>
                    <a:pt x="99468" y="206495"/>
                  </a:lnTo>
                  <a:lnTo>
                    <a:pt x="114090" y="236659"/>
                  </a:lnTo>
                  <a:lnTo>
                    <a:pt x="118174" y="249019"/>
                  </a:lnTo>
                  <a:lnTo>
                    <a:pt x="116473" y="272112"/>
                  </a:lnTo>
                  <a:lnTo>
                    <a:pt x="112743" y="283184"/>
                  </a:lnTo>
                  <a:lnTo>
                    <a:pt x="99241" y="298605"/>
                  </a:lnTo>
                  <a:lnTo>
                    <a:pt x="90727" y="304355"/>
                  </a:lnTo>
                  <a:lnTo>
                    <a:pt x="68789" y="307624"/>
                  </a:lnTo>
                  <a:lnTo>
                    <a:pt x="44611" y="304008"/>
                  </a:lnTo>
                  <a:lnTo>
                    <a:pt x="14777" y="28998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94515" y="582522"/>
              <a:ext cx="142978" cy="179254"/>
            </a:xfrm>
            <a:custGeom>
              <a:avLst/>
              <a:gdLst/>
              <a:ahLst/>
              <a:cxnLst/>
              <a:rect l="0" t="0" r="0" b="0"/>
              <a:pathLst>
                <a:path w="142978" h="179254">
                  <a:moveTo>
                    <a:pt x="16635" y="70244"/>
                  </a:moveTo>
                  <a:lnTo>
                    <a:pt x="75252" y="70244"/>
                  </a:lnTo>
                  <a:lnTo>
                    <a:pt x="95719" y="64005"/>
                  </a:lnTo>
                  <a:lnTo>
                    <a:pt x="104453" y="59066"/>
                  </a:lnTo>
                  <a:lnTo>
                    <a:pt x="109105" y="51094"/>
                  </a:lnTo>
                  <a:lnTo>
                    <a:pt x="111155" y="29758"/>
                  </a:lnTo>
                  <a:lnTo>
                    <a:pt x="107725" y="21026"/>
                  </a:lnTo>
                  <a:lnTo>
                    <a:pt x="94554" y="8205"/>
                  </a:lnTo>
                  <a:lnTo>
                    <a:pt x="73882" y="1727"/>
                  </a:lnTo>
                  <a:lnTo>
                    <a:pt x="61819" y="0"/>
                  </a:lnTo>
                  <a:lnTo>
                    <a:pt x="42176" y="4320"/>
                  </a:lnTo>
                  <a:lnTo>
                    <a:pt x="33662" y="8747"/>
                  </a:lnTo>
                  <a:lnTo>
                    <a:pt x="10502" y="37335"/>
                  </a:lnTo>
                  <a:lnTo>
                    <a:pt x="0" y="75441"/>
                  </a:lnTo>
                  <a:lnTo>
                    <a:pt x="3782" y="99460"/>
                  </a:lnTo>
                  <a:lnTo>
                    <a:pt x="19685" y="143476"/>
                  </a:lnTo>
                  <a:lnTo>
                    <a:pt x="33198" y="158554"/>
                  </a:lnTo>
                  <a:lnTo>
                    <a:pt x="70469" y="177765"/>
                  </a:lnTo>
                  <a:lnTo>
                    <a:pt x="93984" y="179253"/>
                  </a:lnTo>
                  <a:lnTo>
                    <a:pt x="124171" y="173513"/>
                  </a:lnTo>
                  <a:lnTo>
                    <a:pt x="142977" y="1650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11191" y="597256"/>
              <a:ext cx="115815" cy="130832"/>
            </a:xfrm>
            <a:custGeom>
              <a:avLst/>
              <a:gdLst/>
              <a:ahLst/>
              <a:cxnLst/>
              <a:rect l="0" t="0" r="0" b="0"/>
              <a:pathLst>
                <a:path w="115815" h="130832">
                  <a:moveTo>
                    <a:pt x="0" y="66039"/>
                  </a:moveTo>
                  <a:lnTo>
                    <a:pt x="5589" y="128131"/>
                  </a:lnTo>
                  <a:lnTo>
                    <a:pt x="6066" y="130831"/>
                  </a:lnTo>
                  <a:lnTo>
                    <a:pt x="1545" y="101541"/>
                  </a:lnTo>
                  <a:lnTo>
                    <a:pt x="305" y="50695"/>
                  </a:lnTo>
                  <a:lnTo>
                    <a:pt x="6375" y="29583"/>
                  </a:lnTo>
                  <a:lnTo>
                    <a:pt x="11269" y="20678"/>
                  </a:lnTo>
                  <a:lnTo>
                    <a:pt x="26066" y="7664"/>
                  </a:lnTo>
                  <a:lnTo>
                    <a:pt x="34925" y="2556"/>
                  </a:lnTo>
                  <a:lnTo>
                    <a:pt x="54127" y="0"/>
                  </a:lnTo>
                  <a:lnTo>
                    <a:pt x="115814" y="133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2196" y="831751"/>
              <a:ext cx="2863753" cy="52643"/>
            </a:xfrm>
            <a:custGeom>
              <a:avLst/>
              <a:gdLst/>
              <a:ahLst/>
              <a:cxnLst/>
              <a:rect l="0" t="0" r="0" b="0"/>
              <a:pathLst>
                <a:path w="2863753" h="52643">
                  <a:moveTo>
                    <a:pt x="2863752" y="0"/>
                  </a:moveTo>
                  <a:lnTo>
                    <a:pt x="2809607" y="0"/>
                  </a:lnTo>
                  <a:lnTo>
                    <a:pt x="2749071" y="0"/>
                  </a:lnTo>
                  <a:lnTo>
                    <a:pt x="2689194" y="0"/>
                  </a:lnTo>
                  <a:lnTo>
                    <a:pt x="2629187" y="0"/>
                  </a:lnTo>
                  <a:lnTo>
                    <a:pt x="2578612" y="0"/>
                  </a:lnTo>
                  <a:lnTo>
                    <a:pt x="2526582" y="0"/>
                  </a:lnTo>
                  <a:lnTo>
                    <a:pt x="2474121" y="3119"/>
                  </a:lnTo>
                  <a:lnTo>
                    <a:pt x="2421532" y="8333"/>
                  </a:lnTo>
                  <a:lnTo>
                    <a:pt x="2365786" y="9878"/>
                  </a:lnTo>
                  <a:lnTo>
                    <a:pt x="2304815" y="10335"/>
                  </a:lnTo>
                  <a:lnTo>
                    <a:pt x="2242296" y="10471"/>
                  </a:lnTo>
                  <a:lnTo>
                    <a:pt x="2179318" y="10511"/>
                  </a:lnTo>
                  <a:lnTo>
                    <a:pt x="2116205" y="10523"/>
                  </a:lnTo>
                  <a:lnTo>
                    <a:pt x="2062409" y="13646"/>
                  </a:lnTo>
                  <a:lnTo>
                    <a:pt x="2011765" y="18861"/>
                  </a:lnTo>
                  <a:lnTo>
                    <a:pt x="1969194" y="20081"/>
                  </a:lnTo>
                  <a:lnTo>
                    <a:pt x="1905767" y="20768"/>
                  </a:lnTo>
                  <a:lnTo>
                    <a:pt x="1844859" y="20971"/>
                  </a:lnTo>
                  <a:lnTo>
                    <a:pt x="1792627" y="21031"/>
                  </a:lnTo>
                  <a:lnTo>
                    <a:pt x="1749747" y="21046"/>
                  </a:lnTo>
                  <a:lnTo>
                    <a:pt x="1706513" y="21052"/>
                  </a:lnTo>
                  <a:lnTo>
                    <a:pt x="1662731" y="22224"/>
                  </a:lnTo>
                  <a:lnTo>
                    <a:pt x="1615977" y="26645"/>
                  </a:lnTo>
                  <a:lnTo>
                    <a:pt x="1571021" y="29390"/>
                  </a:lnTo>
                  <a:lnTo>
                    <a:pt x="1512488" y="30935"/>
                  </a:lnTo>
                  <a:lnTo>
                    <a:pt x="1456151" y="31393"/>
                  </a:lnTo>
                  <a:lnTo>
                    <a:pt x="1412249" y="31500"/>
                  </a:lnTo>
                  <a:lnTo>
                    <a:pt x="1350412" y="31560"/>
                  </a:lnTo>
                  <a:lnTo>
                    <a:pt x="1297904" y="31578"/>
                  </a:lnTo>
                  <a:lnTo>
                    <a:pt x="1254960" y="31582"/>
                  </a:lnTo>
                  <a:lnTo>
                    <a:pt x="1208577" y="34703"/>
                  </a:lnTo>
                  <a:lnTo>
                    <a:pt x="1161836" y="38820"/>
                  </a:lnTo>
                  <a:lnTo>
                    <a:pt x="1098401" y="41138"/>
                  </a:lnTo>
                  <a:lnTo>
                    <a:pt x="1046589" y="41825"/>
                  </a:lnTo>
                  <a:lnTo>
                    <a:pt x="990164" y="42028"/>
                  </a:lnTo>
                  <a:lnTo>
                    <a:pt x="940430" y="42088"/>
                  </a:lnTo>
                  <a:lnTo>
                    <a:pt x="881110" y="42106"/>
                  </a:lnTo>
                  <a:lnTo>
                    <a:pt x="835751" y="42111"/>
                  </a:lnTo>
                  <a:lnTo>
                    <a:pt x="791415" y="42112"/>
                  </a:lnTo>
                  <a:lnTo>
                    <a:pt x="748314" y="42113"/>
                  </a:lnTo>
                  <a:lnTo>
                    <a:pt x="705761" y="42114"/>
                  </a:lnTo>
                  <a:lnTo>
                    <a:pt x="642343" y="42114"/>
                  </a:lnTo>
                  <a:lnTo>
                    <a:pt x="579738" y="49349"/>
                  </a:lnTo>
                  <a:lnTo>
                    <a:pt x="523504" y="51667"/>
                  </a:lnTo>
                  <a:lnTo>
                    <a:pt x="462389" y="52353"/>
                  </a:lnTo>
                  <a:lnTo>
                    <a:pt x="399827" y="52557"/>
                  </a:lnTo>
                  <a:lnTo>
                    <a:pt x="336836" y="52617"/>
                  </a:lnTo>
                  <a:lnTo>
                    <a:pt x="274889" y="52635"/>
                  </a:lnTo>
                  <a:lnTo>
                    <a:pt x="217799" y="52640"/>
                  </a:lnTo>
                  <a:lnTo>
                    <a:pt x="158120" y="52642"/>
                  </a:lnTo>
                  <a:lnTo>
                    <a:pt x="102873" y="52642"/>
                  </a:lnTo>
                  <a:lnTo>
                    <a:pt x="51798" y="5147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600746" y="294797"/>
            <a:ext cx="4849273" cy="579069"/>
            <a:chOff x="3600746" y="294797"/>
            <a:chExt cx="4849273" cy="579069"/>
          </a:xfrm>
        </p:grpSpPr>
        <p:sp>
          <p:nvSpPr>
            <p:cNvPr id="21" name="Freeform 20"/>
            <p:cNvSpPr/>
            <p:nvPr/>
          </p:nvSpPr>
          <p:spPr>
            <a:xfrm>
              <a:off x="3600746" y="673823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85015" y="294797"/>
              <a:ext cx="20769" cy="536955"/>
            </a:xfrm>
            <a:custGeom>
              <a:avLst/>
              <a:gdLst/>
              <a:ahLst/>
              <a:cxnLst/>
              <a:rect l="0" t="0" r="0" b="0"/>
              <a:pathLst>
                <a:path w="20769" h="536955">
                  <a:moveTo>
                    <a:pt x="10529" y="0"/>
                  </a:moveTo>
                  <a:lnTo>
                    <a:pt x="10529" y="48931"/>
                  </a:lnTo>
                  <a:lnTo>
                    <a:pt x="10529" y="96777"/>
                  </a:lnTo>
                  <a:lnTo>
                    <a:pt x="10529" y="159757"/>
                  </a:lnTo>
                  <a:lnTo>
                    <a:pt x="11699" y="220767"/>
                  </a:lnTo>
                  <a:lnTo>
                    <a:pt x="17764" y="281312"/>
                  </a:lnTo>
                  <a:lnTo>
                    <a:pt x="20081" y="330447"/>
                  </a:lnTo>
                  <a:lnTo>
                    <a:pt x="20768" y="376981"/>
                  </a:lnTo>
                  <a:lnTo>
                    <a:pt x="19802" y="430673"/>
                  </a:lnTo>
                  <a:lnTo>
                    <a:pt x="12707" y="485154"/>
                  </a:lnTo>
                  <a:lnTo>
                    <a:pt x="8054" y="517316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64000" y="368497"/>
              <a:ext cx="1" cy="505369"/>
            </a:xfrm>
            <a:custGeom>
              <a:avLst/>
              <a:gdLst/>
              <a:ahLst/>
              <a:cxnLst/>
              <a:rect l="0" t="0" r="0" b="0"/>
              <a:pathLst>
                <a:path w="1" h="505369">
                  <a:moveTo>
                    <a:pt x="0" y="0"/>
                  </a:moveTo>
                  <a:lnTo>
                    <a:pt x="0" y="55170"/>
                  </a:lnTo>
                  <a:lnTo>
                    <a:pt x="0" y="97050"/>
                  </a:lnTo>
                  <a:lnTo>
                    <a:pt x="0" y="142959"/>
                  </a:lnTo>
                  <a:lnTo>
                    <a:pt x="0" y="190659"/>
                  </a:lnTo>
                  <a:lnTo>
                    <a:pt x="0" y="239155"/>
                  </a:lnTo>
                  <a:lnTo>
                    <a:pt x="0" y="288005"/>
                  </a:lnTo>
                  <a:lnTo>
                    <a:pt x="0" y="333893"/>
                  </a:lnTo>
                  <a:lnTo>
                    <a:pt x="0" y="396069"/>
                  </a:lnTo>
                  <a:lnTo>
                    <a:pt x="0" y="448416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16601" y="621181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07345" y="17958"/>
                  </a:lnTo>
                  <a:lnTo>
                    <a:pt x="52914" y="351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70092" y="592076"/>
              <a:ext cx="178178" cy="218619"/>
            </a:xfrm>
            <a:custGeom>
              <a:avLst/>
              <a:gdLst/>
              <a:ahLst/>
              <a:cxnLst/>
              <a:rect l="0" t="0" r="0" b="0"/>
              <a:pathLst>
                <a:path w="178178" h="218619">
                  <a:moveTo>
                    <a:pt x="104478" y="81747"/>
                  </a:moveTo>
                  <a:lnTo>
                    <a:pt x="104478" y="59391"/>
                  </a:lnTo>
                  <a:lnTo>
                    <a:pt x="93299" y="28720"/>
                  </a:lnTo>
                  <a:lnTo>
                    <a:pt x="69580" y="2994"/>
                  </a:lnTo>
                  <a:lnTo>
                    <a:pt x="61326" y="0"/>
                  </a:lnTo>
                  <a:lnTo>
                    <a:pt x="53483" y="343"/>
                  </a:lnTo>
                  <a:lnTo>
                    <a:pt x="38530" y="6963"/>
                  </a:lnTo>
                  <a:lnTo>
                    <a:pt x="24085" y="17704"/>
                  </a:lnTo>
                  <a:lnTo>
                    <a:pt x="12985" y="36516"/>
                  </a:lnTo>
                  <a:lnTo>
                    <a:pt x="3279" y="73415"/>
                  </a:lnTo>
                  <a:lnTo>
                    <a:pt x="0" y="127805"/>
                  </a:lnTo>
                  <a:lnTo>
                    <a:pt x="1692" y="181269"/>
                  </a:lnTo>
                  <a:lnTo>
                    <a:pt x="10442" y="200459"/>
                  </a:lnTo>
                  <a:lnTo>
                    <a:pt x="17221" y="205342"/>
                  </a:lnTo>
                  <a:lnTo>
                    <a:pt x="25249" y="207428"/>
                  </a:lnTo>
                  <a:lnTo>
                    <a:pt x="34111" y="207648"/>
                  </a:lnTo>
                  <a:lnTo>
                    <a:pt x="42359" y="203116"/>
                  </a:lnTo>
                  <a:lnTo>
                    <a:pt x="57762" y="185602"/>
                  </a:lnTo>
                  <a:lnTo>
                    <a:pt x="78309" y="135060"/>
                  </a:lnTo>
                  <a:lnTo>
                    <a:pt x="88795" y="97414"/>
                  </a:lnTo>
                  <a:lnTo>
                    <a:pt x="90513" y="98041"/>
                  </a:lnTo>
                  <a:lnTo>
                    <a:pt x="103072" y="136535"/>
                  </a:lnTo>
                  <a:lnTo>
                    <a:pt x="133293" y="187315"/>
                  </a:lnTo>
                  <a:lnTo>
                    <a:pt x="150040" y="201976"/>
                  </a:lnTo>
                  <a:lnTo>
                    <a:pt x="178177" y="2186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58798" y="603245"/>
              <a:ext cx="149696" cy="182118"/>
            </a:xfrm>
            <a:custGeom>
              <a:avLst/>
              <a:gdLst/>
              <a:ahLst/>
              <a:cxnLst/>
              <a:rect l="0" t="0" r="0" b="0"/>
              <a:pathLst>
                <a:path w="149696" h="182118">
                  <a:moveTo>
                    <a:pt x="147399" y="17936"/>
                  </a:moveTo>
                  <a:lnTo>
                    <a:pt x="136220" y="6757"/>
                  </a:lnTo>
                  <a:lnTo>
                    <a:pt x="118254" y="1269"/>
                  </a:lnTo>
                  <a:lnTo>
                    <a:pt x="95841" y="0"/>
                  </a:lnTo>
                  <a:lnTo>
                    <a:pt x="74181" y="3335"/>
                  </a:lnTo>
                  <a:lnTo>
                    <a:pt x="55975" y="11837"/>
                  </a:lnTo>
                  <a:lnTo>
                    <a:pt x="47845" y="17379"/>
                  </a:lnTo>
                  <a:lnTo>
                    <a:pt x="35692" y="32896"/>
                  </a:lnTo>
                  <a:lnTo>
                    <a:pt x="30814" y="41947"/>
                  </a:lnTo>
                  <a:lnTo>
                    <a:pt x="29901" y="50321"/>
                  </a:lnTo>
                  <a:lnTo>
                    <a:pt x="35126" y="65865"/>
                  </a:lnTo>
                  <a:lnTo>
                    <a:pt x="48367" y="77452"/>
                  </a:lnTo>
                  <a:lnTo>
                    <a:pt x="67120" y="85332"/>
                  </a:lnTo>
                  <a:lnTo>
                    <a:pt x="125244" y="96394"/>
                  </a:lnTo>
                  <a:lnTo>
                    <a:pt x="133799" y="101827"/>
                  </a:lnTo>
                  <a:lnTo>
                    <a:pt x="146423" y="117222"/>
                  </a:lnTo>
                  <a:lnTo>
                    <a:pt x="149695" y="135763"/>
                  </a:lnTo>
                  <a:lnTo>
                    <a:pt x="148929" y="145620"/>
                  </a:lnTo>
                  <a:lnTo>
                    <a:pt x="143739" y="154531"/>
                  </a:lnTo>
                  <a:lnTo>
                    <a:pt x="125495" y="170672"/>
                  </a:lnTo>
                  <a:lnTo>
                    <a:pt x="101789" y="179405"/>
                  </a:lnTo>
                  <a:lnTo>
                    <a:pt x="76825" y="182117"/>
                  </a:lnTo>
                  <a:lnTo>
                    <a:pt x="14312" y="169331"/>
                  </a:lnTo>
                  <a:lnTo>
                    <a:pt x="0" y="1653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11523" y="632936"/>
              <a:ext cx="236156" cy="156702"/>
            </a:xfrm>
            <a:custGeom>
              <a:avLst/>
              <a:gdLst/>
              <a:ahLst/>
              <a:cxnLst/>
              <a:rect l="0" t="0" r="0" b="0"/>
              <a:pathLst>
                <a:path w="236156" h="156702">
                  <a:moveTo>
                    <a:pt x="0" y="19830"/>
                  </a:moveTo>
                  <a:lnTo>
                    <a:pt x="0" y="68761"/>
                  </a:lnTo>
                  <a:lnTo>
                    <a:pt x="0" y="127892"/>
                  </a:lnTo>
                  <a:lnTo>
                    <a:pt x="1170" y="133985"/>
                  </a:lnTo>
                  <a:lnTo>
                    <a:pt x="3119" y="134538"/>
                  </a:lnTo>
                  <a:lnTo>
                    <a:pt x="5589" y="131397"/>
                  </a:lnTo>
                  <a:lnTo>
                    <a:pt x="12998" y="71798"/>
                  </a:lnTo>
                  <a:lnTo>
                    <a:pt x="25054" y="21777"/>
                  </a:lnTo>
                  <a:lnTo>
                    <a:pt x="30741" y="12939"/>
                  </a:lnTo>
                  <a:lnTo>
                    <a:pt x="46418" y="0"/>
                  </a:lnTo>
                  <a:lnTo>
                    <a:pt x="54342" y="761"/>
                  </a:lnTo>
                  <a:lnTo>
                    <a:pt x="61964" y="5948"/>
                  </a:lnTo>
                  <a:lnTo>
                    <a:pt x="91009" y="47894"/>
                  </a:lnTo>
                  <a:lnTo>
                    <a:pt x="102465" y="91881"/>
                  </a:lnTo>
                  <a:lnTo>
                    <a:pt x="103405" y="90091"/>
                  </a:lnTo>
                  <a:lnTo>
                    <a:pt x="119829" y="29541"/>
                  </a:lnTo>
                  <a:lnTo>
                    <a:pt x="125510" y="21625"/>
                  </a:lnTo>
                  <a:lnTo>
                    <a:pt x="141180" y="9710"/>
                  </a:lnTo>
                  <a:lnTo>
                    <a:pt x="150272" y="8404"/>
                  </a:lnTo>
                  <a:lnTo>
                    <a:pt x="169733" y="13192"/>
                  </a:lnTo>
                  <a:lnTo>
                    <a:pt x="186961" y="26239"/>
                  </a:lnTo>
                  <a:lnTo>
                    <a:pt x="201247" y="43736"/>
                  </a:lnTo>
                  <a:lnTo>
                    <a:pt x="227607" y="104308"/>
                  </a:lnTo>
                  <a:lnTo>
                    <a:pt x="236155" y="133378"/>
                  </a:lnTo>
                  <a:lnTo>
                    <a:pt x="231627" y="1567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88004" y="621181"/>
              <a:ext cx="148164" cy="158415"/>
            </a:xfrm>
            <a:custGeom>
              <a:avLst/>
              <a:gdLst/>
              <a:ahLst/>
              <a:cxnLst/>
              <a:rect l="0" t="0" r="0" b="0"/>
              <a:pathLst>
                <a:path w="148164" h="158415">
                  <a:moveTo>
                    <a:pt x="92017" y="0"/>
                  </a:moveTo>
                  <a:lnTo>
                    <a:pt x="60734" y="9575"/>
                  </a:lnTo>
                  <a:lnTo>
                    <a:pt x="22329" y="39403"/>
                  </a:lnTo>
                  <a:lnTo>
                    <a:pt x="6507" y="65487"/>
                  </a:lnTo>
                  <a:lnTo>
                    <a:pt x="0" y="101032"/>
                  </a:lnTo>
                  <a:lnTo>
                    <a:pt x="4717" y="121332"/>
                  </a:lnTo>
                  <a:lnTo>
                    <a:pt x="15782" y="138153"/>
                  </a:lnTo>
                  <a:lnTo>
                    <a:pt x="32398" y="153428"/>
                  </a:lnTo>
                  <a:lnTo>
                    <a:pt x="42912" y="157268"/>
                  </a:lnTo>
                  <a:lnTo>
                    <a:pt x="67073" y="158414"/>
                  </a:lnTo>
                  <a:lnTo>
                    <a:pt x="106983" y="146893"/>
                  </a:lnTo>
                  <a:lnTo>
                    <a:pt x="125184" y="131966"/>
                  </a:lnTo>
                  <a:lnTo>
                    <a:pt x="146402" y="93788"/>
                  </a:lnTo>
                  <a:lnTo>
                    <a:pt x="148163" y="70149"/>
                  </a:lnTo>
                  <a:lnTo>
                    <a:pt x="143877" y="46385"/>
                  </a:lnTo>
                  <a:lnTo>
                    <a:pt x="134172" y="28025"/>
                  </a:lnTo>
                  <a:lnTo>
                    <a:pt x="118941" y="1518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95834" y="561554"/>
              <a:ext cx="136871" cy="169655"/>
            </a:xfrm>
            <a:custGeom>
              <a:avLst/>
              <a:gdLst/>
              <a:ahLst/>
              <a:cxnLst/>
              <a:rect l="0" t="0" r="0" b="0"/>
              <a:pathLst>
                <a:path w="136871" h="169655">
                  <a:moveTo>
                    <a:pt x="0" y="122798"/>
                  </a:moveTo>
                  <a:lnTo>
                    <a:pt x="29308" y="166760"/>
                  </a:lnTo>
                  <a:lnTo>
                    <a:pt x="32407" y="169654"/>
                  </a:lnTo>
                  <a:lnTo>
                    <a:pt x="33303" y="168073"/>
                  </a:lnTo>
                  <a:lnTo>
                    <a:pt x="17032" y="111222"/>
                  </a:lnTo>
                  <a:lnTo>
                    <a:pt x="12983" y="55477"/>
                  </a:lnTo>
                  <a:lnTo>
                    <a:pt x="16689" y="30876"/>
                  </a:lnTo>
                  <a:lnTo>
                    <a:pt x="21654" y="21743"/>
                  </a:lnTo>
                  <a:lnTo>
                    <a:pt x="36530" y="8474"/>
                  </a:lnTo>
                  <a:lnTo>
                    <a:pt x="57960" y="1797"/>
                  </a:lnTo>
                  <a:lnTo>
                    <a:pt x="81912" y="0"/>
                  </a:lnTo>
                  <a:lnTo>
                    <a:pt x="112787" y="5565"/>
                  </a:lnTo>
                  <a:lnTo>
                    <a:pt x="136870" y="17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89389" y="597549"/>
              <a:ext cx="132829" cy="181560"/>
            </a:xfrm>
            <a:custGeom>
              <a:avLst/>
              <a:gdLst/>
              <a:ahLst/>
              <a:cxnLst/>
              <a:rect l="0" t="0" r="0" b="0"/>
              <a:pathLst>
                <a:path w="132829" h="181560">
                  <a:moveTo>
                    <a:pt x="6486" y="76274"/>
                  </a:moveTo>
                  <a:lnTo>
                    <a:pt x="43964" y="84608"/>
                  </a:lnTo>
                  <a:lnTo>
                    <a:pt x="67597" y="83488"/>
                  </a:lnTo>
                  <a:lnTo>
                    <a:pt x="89799" y="75191"/>
                  </a:lnTo>
                  <a:lnTo>
                    <a:pt x="105125" y="60585"/>
                  </a:lnTo>
                  <a:lnTo>
                    <a:pt x="110850" y="51777"/>
                  </a:lnTo>
                  <a:lnTo>
                    <a:pt x="112327" y="42395"/>
                  </a:lnTo>
                  <a:lnTo>
                    <a:pt x="107729" y="22612"/>
                  </a:lnTo>
                  <a:lnTo>
                    <a:pt x="102057" y="14763"/>
                  </a:lnTo>
                  <a:lnTo>
                    <a:pt x="86397" y="2923"/>
                  </a:lnTo>
                  <a:lnTo>
                    <a:pt x="67739" y="0"/>
                  </a:lnTo>
                  <a:lnTo>
                    <a:pt x="57850" y="858"/>
                  </a:lnTo>
                  <a:lnTo>
                    <a:pt x="40623" y="8051"/>
                  </a:lnTo>
                  <a:lnTo>
                    <a:pt x="25168" y="20217"/>
                  </a:lnTo>
                  <a:lnTo>
                    <a:pt x="10500" y="37322"/>
                  </a:lnTo>
                  <a:lnTo>
                    <a:pt x="2421" y="59742"/>
                  </a:lnTo>
                  <a:lnTo>
                    <a:pt x="0" y="84134"/>
                  </a:lnTo>
                  <a:lnTo>
                    <a:pt x="2824" y="106674"/>
                  </a:lnTo>
                  <a:lnTo>
                    <a:pt x="16579" y="139094"/>
                  </a:lnTo>
                  <a:lnTo>
                    <a:pt x="32029" y="154107"/>
                  </a:lnTo>
                  <a:lnTo>
                    <a:pt x="70543" y="173277"/>
                  </a:lnTo>
                  <a:lnTo>
                    <a:pt x="132828" y="1815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74901" y="452725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6066" y="32452"/>
                  </a:lnTo>
                  <a:lnTo>
                    <a:pt x="6619" y="95520"/>
                  </a:lnTo>
                  <a:lnTo>
                    <a:pt x="9370" y="145156"/>
                  </a:lnTo>
                  <a:lnTo>
                    <a:pt x="10186" y="196907"/>
                  </a:lnTo>
                  <a:lnTo>
                    <a:pt x="17697" y="258390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80145" y="579067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73092" y="8333"/>
                  </a:lnTo>
                  <a:lnTo>
                    <a:pt x="121669" y="15684"/>
                  </a:lnTo>
                  <a:lnTo>
                    <a:pt x="59215" y="211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011772" y="421139"/>
              <a:ext cx="147400" cy="357970"/>
            </a:xfrm>
            <a:custGeom>
              <a:avLst/>
              <a:gdLst/>
              <a:ahLst/>
              <a:cxnLst/>
              <a:rect l="0" t="0" r="0" b="0"/>
              <a:pathLst>
                <a:path w="147400" h="357970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11452" y="147998"/>
                  </a:lnTo>
                  <a:lnTo>
                    <a:pt x="21331" y="197100"/>
                  </a:lnTo>
                  <a:lnTo>
                    <a:pt x="29560" y="255613"/>
                  </a:lnTo>
                  <a:lnTo>
                    <a:pt x="30015" y="304042"/>
                  </a:lnTo>
                  <a:lnTo>
                    <a:pt x="28198" y="304470"/>
                  </a:lnTo>
                  <a:lnTo>
                    <a:pt x="25818" y="301246"/>
                  </a:lnTo>
                  <a:lnTo>
                    <a:pt x="21684" y="241503"/>
                  </a:lnTo>
                  <a:lnTo>
                    <a:pt x="26770" y="191464"/>
                  </a:lnTo>
                  <a:lnTo>
                    <a:pt x="33054" y="183795"/>
                  </a:lnTo>
                  <a:lnTo>
                    <a:pt x="52515" y="175273"/>
                  </a:lnTo>
                  <a:lnTo>
                    <a:pt x="60746" y="176511"/>
                  </a:lnTo>
                  <a:lnTo>
                    <a:pt x="67404" y="180845"/>
                  </a:lnTo>
                  <a:lnTo>
                    <a:pt x="97653" y="222730"/>
                  </a:lnTo>
                  <a:lnTo>
                    <a:pt x="123640" y="284413"/>
                  </a:lnTo>
                  <a:lnTo>
                    <a:pt x="139319" y="315898"/>
                  </a:lnTo>
                  <a:lnTo>
                    <a:pt x="147399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98266" y="611904"/>
              <a:ext cx="160947" cy="157381"/>
            </a:xfrm>
            <a:custGeom>
              <a:avLst/>
              <a:gdLst/>
              <a:ahLst/>
              <a:cxnLst/>
              <a:rect l="0" t="0" r="0" b="0"/>
              <a:pathLst>
                <a:path w="160947" h="157381">
                  <a:moveTo>
                    <a:pt x="66190" y="114562"/>
                  </a:moveTo>
                  <a:lnTo>
                    <a:pt x="89909" y="70599"/>
                  </a:lnTo>
                  <a:lnTo>
                    <a:pt x="91160" y="50569"/>
                  </a:lnTo>
                  <a:lnTo>
                    <a:pt x="86646" y="29969"/>
                  </a:lnTo>
                  <a:lnTo>
                    <a:pt x="76842" y="9115"/>
                  </a:lnTo>
                  <a:lnTo>
                    <a:pt x="68611" y="3319"/>
                  </a:lnTo>
                  <a:lnTo>
                    <a:pt x="46989" y="0"/>
                  </a:lnTo>
                  <a:lnTo>
                    <a:pt x="37011" y="3092"/>
                  </a:lnTo>
                  <a:lnTo>
                    <a:pt x="19686" y="15887"/>
                  </a:lnTo>
                  <a:lnTo>
                    <a:pt x="2368" y="42821"/>
                  </a:lnTo>
                  <a:lnTo>
                    <a:pt x="0" y="69029"/>
                  </a:lnTo>
                  <a:lnTo>
                    <a:pt x="4017" y="97834"/>
                  </a:lnTo>
                  <a:lnTo>
                    <a:pt x="13600" y="122335"/>
                  </a:lnTo>
                  <a:lnTo>
                    <a:pt x="21772" y="130273"/>
                  </a:lnTo>
                  <a:lnTo>
                    <a:pt x="43328" y="139092"/>
                  </a:lnTo>
                  <a:lnTo>
                    <a:pt x="53289" y="137934"/>
                  </a:lnTo>
                  <a:lnTo>
                    <a:pt x="70595" y="127289"/>
                  </a:lnTo>
                  <a:lnTo>
                    <a:pt x="82965" y="110860"/>
                  </a:lnTo>
                  <a:lnTo>
                    <a:pt x="87902" y="101565"/>
                  </a:lnTo>
                  <a:lnTo>
                    <a:pt x="92363" y="98879"/>
                  </a:lnTo>
                  <a:lnTo>
                    <a:pt x="96507" y="100597"/>
                  </a:lnTo>
                  <a:lnTo>
                    <a:pt x="136922" y="152118"/>
                  </a:lnTo>
                  <a:lnTo>
                    <a:pt x="142590" y="155977"/>
                  </a:lnTo>
                  <a:lnTo>
                    <a:pt x="147540" y="157380"/>
                  </a:lnTo>
                  <a:lnTo>
                    <a:pt x="160946" y="1566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69741" y="592280"/>
              <a:ext cx="157929" cy="155244"/>
            </a:xfrm>
            <a:custGeom>
              <a:avLst/>
              <a:gdLst/>
              <a:ahLst/>
              <a:cxnLst/>
              <a:rect l="0" t="0" r="0" b="0"/>
              <a:pathLst>
                <a:path w="157929" h="155244">
                  <a:moveTo>
                    <a:pt x="0" y="92072"/>
                  </a:moveTo>
                  <a:lnTo>
                    <a:pt x="8333" y="129550"/>
                  </a:lnTo>
                  <a:lnTo>
                    <a:pt x="9553" y="144994"/>
                  </a:lnTo>
                  <a:lnTo>
                    <a:pt x="11612" y="86459"/>
                  </a:lnTo>
                  <a:lnTo>
                    <a:pt x="25171" y="29548"/>
                  </a:lnTo>
                  <a:lnTo>
                    <a:pt x="40863" y="3096"/>
                  </a:lnTo>
                  <a:lnTo>
                    <a:pt x="48299" y="0"/>
                  </a:lnTo>
                  <a:lnTo>
                    <a:pt x="56766" y="275"/>
                  </a:lnTo>
                  <a:lnTo>
                    <a:pt x="65920" y="2798"/>
                  </a:lnTo>
                  <a:lnTo>
                    <a:pt x="82330" y="18079"/>
                  </a:lnTo>
                  <a:lnTo>
                    <a:pt x="119073" y="78212"/>
                  </a:lnTo>
                  <a:lnTo>
                    <a:pt x="151839" y="140912"/>
                  </a:lnTo>
                  <a:lnTo>
                    <a:pt x="157928" y="1552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76432" y="305326"/>
              <a:ext cx="267134" cy="489955"/>
            </a:xfrm>
            <a:custGeom>
              <a:avLst/>
              <a:gdLst/>
              <a:ahLst/>
              <a:cxnLst/>
              <a:rect l="0" t="0" r="0" b="0"/>
              <a:pathLst>
                <a:path w="267134" h="489955">
                  <a:moveTo>
                    <a:pt x="77620" y="0"/>
                  </a:moveTo>
                  <a:lnTo>
                    <a:pt x="66441" y="11178"/>
                  </a:lnTo>
                  <a:lnTo>
                    <a:pt x="53900" y="40487"/>
                  </a:lnTo>
                  <a:lnTo>
                    <a:pt x="47588" y="92312"/>
                  </a:lnTo>
                  <a:lnTo>
                    <a:pt x="43222" y="144490"/>
                  </a:lnTo>
                  <a:lnTo>
                    <a:pt x="40105" y="158974"/>
                  </a:lnTo>
                  <a:lnTo>
                    <a:pt x="60157" y="95883"/>
                  </a:lnTo>
                  <a:lnTo>
                    <a:pt x="65978" y="84979"/>
                  </a:lnTo>
                  <a:lnTo>
                    <a:pt x="81804" y="69744"/>
                  </a:lnTo>
                  <a:lnTo>
                    <a:pt x="90937" y="64043"/>
                  </a:lnTo>
                  <a:lnTo>
                    <a:pt x="99366" y="63753"/>
                  </a:lnTo>
                  <a:lnTo>
                    <a:pt x="107325" y="67068"/>
                  </a:lnTo>
                  <a:lnTo>
                    <a:pt x="122408" y="81281"/>
                  </a:lnTo>
                  <a:lnTo>
                    <a:pt x="152639" y="136251"/>
                  </a:lnTo>
                  <a:lnTo>
                    <a:pt x="168434" y="193333"/>
                  </a:lnTo>
                  <a:lnTo>
                    <a:pt x="182819" y="250189"/>
                  </a:lnTo>
                  <a:lnTo>
                    <a:pt x="187169" y="304587"/>
                  </a:lnTo>
                  <a:lnTo>
                    <a:pt x="184168" y="357750"/>
                  </a:lnTo>
                  <a:lnTo>
                    <a:pt x="181127" y="390627"/>
                  </a:lnTo>
                  <a:lnTo>
                    <a:pt x="160110" y="440329"/>
                  </a:lnTo>
                  <a:lnTo>
                    <a:pt x="145867" y="461254"/>
                  </a:lnTo>
                  <a:lnTo>
                    <a:pt x="127839" y="478353"/>
                  </a:lnTo>
                  <a:lnTo>
                    <a:pt x="105009" y="487512"/>
                  </a:lnTo>
                  <a:lnTo>
                    <a:pt x="92369" y="489954"/>
                  </a:lnTo>
                  <a:lnTo>
                    <a:pt x="68967" y="486429"/>
                  </a:lnTo>
                  <a:lnTo>
                    <a:pt x="39181" y="471290"/>
                  </a:lnTo>
                  <a:lnTo>
                    <a:pt x="24271" y="457467"/>
                  </a:lnTo>
                  <a:lnTo>
                    <a:pt x="1242" y="409849"/>
                  </a:lnTo>
                  <a:lnTo>
                    <a:pt x="0" y="389216"/>
                  </a:lnTo>
                  <a:lnTo>
                    <a:pt x="1307" y="378800"/>
                  </a:lnTo>
                  <a:lnTo>
                    <a:pt x="6857" y="370687"/>
                  </a:lnTo>
                  <a:lnTo>
                    <a:pt x="25503" y="358552"/>
                  </a:lnTo>
                  <a:lnTo>
                    <a:pt x="49387" y="355498"/>
                  </a:lnTo>
                  <a:lnTo>
                    <a:pt x="74430" y="359211"/>
                  </a:lnTo>
                  <a:lnTo>
                    <a:pt x="108260" y="375624"/>
                  </a:lnTo>
                  <a:lnTo>
                    <a:pt x="171123" y="431124"/>
                  </a:lnTo>
                  <a:lnTo>
                    <a:pt x="187807" y="447414"/>
                  </a:lnTo>
                  <a:lnTo>
                    <a:pt x="209260" y="456214"/>
                  </a:lnTo>
                  <a:lnTo>
                    <a:pt x="232052" y="458955"/>
                  </a:lnTo>
                  <a:lnTo>
                    <a:pt x="267133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56715" y="371426"/>
              <a:ext cx="134291" cy="397155"/>
            </a:xfrm>
            <a:custGeom>
              <a:avLst/>
              <a:gdLst/>
              <a:ahLst/>
              <a:cxnLst/>
              <a:rect l="0" t="0" r="0" b="0"/>
              <a:pathLst>
                <a:path w="134291" h="397155">
                  <a:moveTo>
                    <a:pt x="71119" y="397154"/>
                  </a:moveTo>
                  <a:lnTo>
                    <a:pt x="65530" y="338537"/>
                  </a:lnTo>
                  <a:lnTo>
                    <a:pt x="51991" y="283193"/>
                  </a:lnTo>
                  <a:lnTo>
                    <a:pt x="31119" y="220268"/>
                  </a:lnTo>
                  <a:lnTo>
                    <a:pt x="15385" y="168021"/>
                  </a:lnTo>
                  <a:lnTo>
                    <a:pt x="2182" y="115500"/>
                  </a:lnTo>
                  <a:lnTo>
                    <a:pt x="0" y="75185"/>
                  </a:lnTo>
                  <a:lnTo>
                    <a:pt x="3635" y="51675"/>
                  </a:lnTo>
                  <a:lnTo>
                    <a:pt x="12270" y="32648"/>
                  </a:lnTo>
                  <a:lnTo>
                    <a:pt x="17848" y="24298"/>
                  </a:lnTo>
                  <a:lnTo>
                    <a:pt x="33405" y="11902"/>
                  </a:lnTo>
                  <a:lnTo>
                    <a:pt x="53187" y="3662"/>
                  </a:lnTo>
                  <a:lnTo>
                    <a:pt x="77577" y="0"/>
                  </a:lnTo>
                  <a:lnTo>
                    <a:pt x="100896" y="4612"/>
                  </a:lnTo>
                  <a:lnTo>
                    <a:pt x="134290" y="181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01492" y="558010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62217" y="11178"/>
                  </a:lnTo>
                  <a:lnTo>
                    <a:pt x="129433" y="18130"/>
                  </a:lnTo>
                  <a:lnTo>
                    <a:pt x="77603" y="21649"/>
                  </a:lnTo>
                  <a:lnTo>
                    <a:pt x="32357" y="2927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16279" y="612372"/>
              <a:ext cx="185297" cy="145680"/>
            </a:xfrm>
            <a:custGeom>
              <a:avLst/>
              <a:gdLst/>
              <a:ahLst/>
              <a:cxnLst/>
              <a:rect l="0" t="0" r="0" b="0"/>
              <a:pathLst>
                <a:path w="185297" h="145680">
                  <a:moveTo>
                    <a:pt x="80011" y="145679"/>
                  </a:moveTo>
                  <a:lnTo>
                    <a:pt x="91189" y="128912"/>
                  </a:lnTo>
                  <a:lnTo>
                    <a:pt x="98141" y="90538"/>
                  </a:lnTo>
                  <a:lnTo>
                    <a:pt x="94612" y="53302"/>
                  </a:lnTo>
                  <a:lnTo>
                    <a:pt x="86111" y="34043"/>
                  </a:lnTo>
                  <a:lnTo>
                    <a:pt x="61588" y="2615"/>
                  </a:lnTo>
                  <a:lnTo>
                    <a:pt x="53691" y="0"/>
                  </a:lnTo>
                  <a:lnTo>
                    <a:pt x="35558" y="3334"/>
                  </a:lnTo>
                  <a:lnTo>
                    <a:pt x="11207" y="18365"/>
                  </a:lnTo>
                  <a:lnTo>
                    <a:pt x="2638" y="37233"/>
                  </a:lnTo>
                  <a:lnTo>
                    <a:pt x="0" y="60046"/>
                  </a:lnTo>
                  <a:lnTo>
                    <a:pt x="10838" y="113909"/>
                  </a:lnTo>
                  <a:lnTo>
                    <a:pt x="16348" y="122159"/>
                  </a:lnTo>
                  <a:lnTo>
                    <a:pt x="31829" y="134446"/>
                  </a:lnTo>
                  <a:lnTo>
                    <a:pt x="39701" y="135851"/>
                  </a:lnTo>
                  <a:lnTo>
                    <a:pt x="47288" y="134448"/>
                  </a:lnTo>
                  <a:lnTo>
                    <a:pt x="54686" y="131173"/>
                  </a:lnTo>
                  <a:lnTo>
                    <a:pt x="66027" y="118175"/>
                  </a:lnTo>
                  <a:lnTo>
                    <a:pt x="82838" y="81235"/>
                  </a:lnTo>
                  <a:lnTo>
                    <a:pt x="87745" y="78150"/>
                  </a:lnTo>
                  <a:lnTo>
                    <a:pt x="93355" y="79603"/>
                  </a:lnTo>
                  <a:lnTo>
                    <a:pt x="147971" y="127259"/>
                  </a:lnTo>
                  <a:lnTo>
                    <a:pt x="185296" y="1456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647985" y="630564"/>
              <a:ext cx="100990" cy="130543"/>
            </a:xfrm>
            <a:custGeom>
              <a:avLst/>
              <a:gdLst/>
              <a:ahLst/>
              <a:cxnLst/>
              <a:rect l="0" t="0" r="0" b="0"/>
              <a:pathLst>
                <a:path w="100990" h="130543">
                  <a:moveTo>
                    <a:pt x="100989" y="32731"/>
                  </a:moveTo>
                  <a:lnTo>
                    <a:pt x="66091" y="3422"/>
                  </a:lnTo>
                  <a:lnTo>
                    <a:pt x="56667" y="324"/>
                  </a:lnTo>
                  <a:lnTo>
                    <a:pt x="36836" y="0"/>
                  </a:lnTo>
                  <a:lnTo>
                    <a:pt x="19444" y="9995"/>
                  </a:lnTo>
                  <a:lnTo>
                    <a:pt x="11531" y="17574"/>
                  </a:lnTo>
                  <a:lnTo>
                    <a:pt x="2738" y="38473"/>
                  </a:lnTo>
                  <a:lnTo>
                    <a:pt x="0" y="62189"/>
                  </a:lnTo>
                  <a:lnTo>
                    <a:pt x="2682" y="84428"/>
                  </a:lnTo>
                  <a:lnTo>
                    <a:pt x="10894" y="102891"/>
                  </a:lnTo>
                  <a:lnTo>
                    <a:pt x="16359" y="111090"/>
                  </a:lnTo>
                  <a:lnTo>
                    <a:pt x="31791" y="123319"/>
                  </a:lnTo>
                  <a:lnTo>
                    <a:pt x="40819" y="128218"/>
                  </a:lnTo>
                  <a:lnTo>
                    <a:pt x="60209" y="130542"/>
                  </a:lnTo>
                  <a:lnTo>
                    <a:pt x="90461" y="1274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44706" y="452725"/>
              <a:ext cx="30611" cy="357970"/>
            </a:xfrm>
            <a:custGeom>
              <a:avLst/>
              <a:gdLst/>
              <a:ahLst/>
              <a:cxnLst/>
              <a:rect l="0" t="0" r="0" b="0"/>
              <a:pathLst>
                <a:path w="30611" h="357970">
                  <a:moveTo>
                    <a:pt x="9553" y="0"/>
                  </a:moveTo>
                  <a:lnTo>
                    <a:pt x="2317" y="28726"/>
                  </a:lnTo>
                  <a:lnTo>
                    <a:pt x="0" y="80261"/>
                  </a:lnTo>
                  <a:lnTo>
                    <a:pt x="483" y="142194"/>
                  </a:lnTo>
                  <a:lnTo>
                    <a:pt x="7415" y="200053"/>
                  </a:lnTo>
                  <a:lnTo>
                    <a:pt x="14720" y="261785"/>
                  </a:lnTo>
                  <a:lnTo>
                    <a:pt x="18493" y="312962"/>
                  </a:lnTo>
                  <a:lnTo>
                    <a:pt x="3061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70031" y="547481"/>
              <a:ext cx="200043" cy="26063"/>
            </a:xfrm>
            <a:custGeom>
              <a:avLst/>
              <a:gdLst/>
              <a:ahLst/>
              <a:cxnLst/>
              <a:rect l="0" t="0" r="0" b="0"/>
              <a:pathLst>
                <a:path w="200043" h="26063">
                  <a:moveTo>
                    <a:pt x="200042" y="0"/>
                  </a:moveTo>
                  <a:lnTo>
                    <a:pt x="162563" y="8334"/>
                  </a:lnTo>
                  <a:lnTo>
                    <a:pt x="111140" y="15684"/>
                  </a:lnTo>
                  <a:lnTo>
                    <a:pt x="57092" y="2606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41724" y="640160"/>
              <a:ext cx="136104" cy="149741"/>
            </a:xfrm>
            <a:custGeom>
              <a:avLst/>
              <a:gdLst/>
              <a:ahLst/>
              <a:cxnLst/>
              <a:rect l="0" t="0" r="0" b="0"/>
              <a:pathLst>
                <a:path w="136104" h="149741">
                  <a:moveTo>
                    <a:pt x="102048" y="54720"/>
                  </a:moveTo>
                  <a:lnTo>
                    <a:pt x="92473" y="30674"/>
                  </a:lnTo>
                  <a:lnTo>
                    <a:pt x="81804" y="16347"/>
                  </a:lnTo>
                  <a:lnTo>
                    <a:pt x="57055" y="717"/>
                  </a:lnTo>
                  <a:lnTo>
                    <a:pt x="47486" y="0"/>
                  </a:lnTo>
                  <a:lnTo>
                    <a:pt x="27495" y="5444"/>
                  </a:lnTo>
                  <a:lnTo>
                    <a:pt x="13151" y="18782"/>
                  </a:lnTo>
                  <a:lnTo>
                    <a:pt x="7689" y="27252"/>
                  </a:lnTo>
                  <a:lnTo>
                    <a:pt x="0" y="61529"/>
                  </a:lnTo>
                  <a:lnTo>
                    <a:pt x="4441" y="81533"/>
                  </a:lnTo>
                  <a:lnTo>
                    <a:pt x="26355" y="119028"/>
                  </a:lnTo>
                  <a:lnTo>
                    <a:pt x="51934" y="144225"/>
                  </a:lnTo>
                  <a:lnTo>
                    <a:pt x="61620" y="148315"/>
                  </a:lnTo>
                  <a:lnTo>
                    <a:pt x="81740" y="149740"/>
                  </a:lnTo>
                  <a:lnTo>
                    <a:pt x="112799" y="138377"/>
                  </a:lnTo>
                  <a:lnTo>
                    <a:pt x="127493" y="123486"/>
                  </a:lnTo>
                  <a:lnTo>
                    <a:pt x="133049" y="114602"/>
                  </a:lnTo>
                  <a:lnTo>
                    <a:pt x="136103" y="92253"/>
                  </a:lnTo>
                  <a:lnTo>
                    <a:pt x="132391" y="67892"/>
                  </a:lnTo>
                  <a:lnTo>
                    <a:pt x="112576" y="231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28000" y="609992"/>
              <a:ext cx="84229" cy="162753"/>
            </a:xfrm>
            <a:custGeom>
              <a:avLst/>
              <a:gdLst/>
              <a:ahLst/>
              <a:cxnLst/>
              <a:rect l="0" t="0" r="0" b="0"/>
              <a:pathLst>
                <a:path w="84229" h="162753">
                  <a:moveTo>
                    <a:pt x="0" y="95417"/>
                  </a:moveTo>
                  <a:lnTo>
                    <a:pt x="42661" y="149531"/>
                  </a:lnTo>
                  <a:lnTo>
                    <a:pt x="52885" y="162752"/>
                  </a:lnTo>
                  <a:lnTo>
                    <a:pt x="53975" y="161364"/>
                  </a:lnTo>
                  <a:lnTo>
                    <a:pt x="53530" y="156929"/>
                  </a:lnTo>
                  <a:lnTo>
                    <a:pt x="17948" y="93534"/>
                  </a:lnTo>
                  <a:lnTo>
                    <a:pt x="5837" y="55215"/>
                  </a:lnTo>
                  <a:lnTo>
                    <a:pt x="2595" y="28026"/>
                  </a:lnTo>
                  <a:lnTo>
                    <a:pt x="5239" y="17734"/>
                  </a:lnTo>
                  <a:lnTo>
                    <a:pt x="10512" y="9703"/>
                  </a:lnTo>
                  <a:lnTo>
                    <a:pt x="17536" y="3180"/>
                  </a:lnTo>
                  <a:lnTo>
                    <a:pt x="25729" y="0"/>
                  </a:lnTo>
                  <a:lnTo>
                    <a:pt x="84228" y="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264870" y="624302"/>
              <a:ext cx="185149" cy="204502"/>
            </a:xfrm>
            <a:custGeom>
              <a:avLst/>
              <a:gdLst/>
              <a:ahLst/>
              <a:cxnLst/>
              <a:rect l="0" t="0" r="0" b="0"/>
              <a:pathLst>
                <a:path w="185149" h="204502">
                  <a:moveTo>
                    <a:pt x="147399" y="17936"/>
                  </a:moveTo>
                  <a:lnTo>
                    <a:pt x="136221" y="6757"/>
                  </a:lnTo>
                  <a:lnTo>
                    <a:pt x="118255" y="1269"/>
                  </a:lnTo>
                  <a:lnTo>
                    <a:pt x="95842" y="0"/>
                  </a:lnTo>
                  <a:lnTo>
                    <a:pt x="74182" y="3335"/>
                  </a:lnTo>
                  <a:lnTo>
                    <a:pt x="55977" y="11837"/>
                  </a:lnTo>
                  <a:lnTo>
                    <a:pt x="47847" y="17379"/>
                  </a:lnTo>
                  <a:lnTo>
                    <a:pt x="43596" y="24584"/>
                  </a:lnTo>
                  <a:lnTo>
                    <a:pt x="41993" y="41947"/>
                  </a:lnTo>
                  <a:lnTo>
                    <a:pt x="45542" y="49151"/>
                  </a:lnTo>
                  <a:lnTo>
                    <a:pt x="58845" y="60275"/>
                  </a:lnTo>
                  <a:lnTo>
                    <a:pt x="114435" y="80674"/>
                  </a:lnTo>
                  <a:lnTo>
                    <a:pt x="135088" y="89103"/>
                  </a:lnTo>
                  <a:lnTo>
                    <a:pt x="174779" y="120302"/>
                  </a:lnTo>
                  <a:lnTo>
                    <a:pt x="182964" y="140251"/>
                  </a:lnTo>
                  <a:lnTo>
                    <a:pt x="185148" y="152122"/>
                  </a:lnTo>
                  <a:lnTo>
                    <a:pt x="183094" y="162375"/>
                  </a:lnTo>
                  <a:lnTo>
                    <a:pt x="171453" y="180007"/>
                  </a:lnTo>
                  <a:lnTo>
                    <a:pt x="145167" y="197498"/>
                  </a:lnTo>
                  <a:lnTo>
                    <a:pt x="109563" y="204501"/>
                  </a:lnTo>
                  <a:lnTo>
                    <a:pt x="55611" y="199631"/>
                  </a:lnTo>
                  <a:lnTo>
                    <a:pt x="0" y="1969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405454" y="1916186"/>
            <a:ext cx="205199" cy="461101"/>
          </a:xfrm>
          <a:custGeom>
            <a:avLst/>
            <a:gdLst/>
            <a:ahLst/>
            <a:cxnLst/>
            <a:rect l="0" t="0" r="0" b="0"/>
            <a:pathLst>
              <a:path w="205199" h="461101">
                <a:moveTo>
                  <a:pt x="15685" y="0"/>
                </a:moveTo>
                <a:lnTo>
                  <a:pt x="15685" y="58617"/>
                </a:lnTo>
                <a:lnTo>
                  <a:pt x="15685" y="121197"/>
                </a:lnTo>
                <a:lnTo>
                  <a:pt x="15685" y="172521"/>
                </a:lnTo>
                <a:lnTo>
                  <a:pt x="15685" y="224773"/>
                </a:lnTo>
                <a:lnTo>
                  <a:pt x="14516" y="274960"/>
                </a:lnTo>
                <a:lnTo>
                  <a:pt x="7352" y="327664"/>
                </a:lnTo>
                <a:lnTo>
                  <a:pt x="5591" y="382788"/>
                </a:lnTo>
                <a:lnTo>
                  <a:pt x="0" y="441306"/>
                </a:lnTo>
                <a:lnTo>
                  <a:pt x="1719" y="452132"/>
                </a:lnTo>
                <a:lnTo>
                  <a:pt x="7544" y="458179"/>
                </a:lnTo>
                <a:lnTo>
                  <a:pt x="16107" y="461040"/>
                </a:lnTo>
                <a:lnTo>
                  <a:pt x="36930" y="461100"/>
                </a:lnTo>
                <a:lnTo>
                  <a:pt x="89410" y="448470"/>
                </a:lnTo>
                <a:lnTo>
                  <a:pt x="150364" y="439904"/>
                </a:lnTo>
                <a:lnTo>
                  <a:pt x="205198" y="4211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431668" y="1779316"/>
            <a:ext cx="6485555" cy="789638"/>
            <a:chOff x="431668" y="1779316"/>
            <a:chExt cx="6485555" cy="789638"/>
          </a:xfrm>
        </p:grpSpPr>
        <p:sp>
          <p:nvSpPr>
            <p:cNvPr id="48" name="Freeform 47"/>
            <p:cNvSpPr/>
            <p:nvPr/>
          </p:nvSpPr>
          <p:spPr>
            <a:xfrm>
              <a:off x="431668" y="1895129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49459" y="17958"/>
                  </a:lnTo>
                  <a:lnTo>
                    <a:pt x="95028" y="35149"/>
                  </a:lnTo>
                  <a:lnTo>
                    <a:pt x="39395" y="4797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3253" y="2147813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64062" y="17958"/>
                  </a:lnTo>
                  <a:lnTo>
                    <a:pt x="19370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63295" y="2168870"/>
              <a:ext cx="105286" cy="175261"/>
            </a:xfrm>
            <a:custGeom>
              <a:avLst/>
              <a:gdLst/>
              <a:ahLst/>
              <a:cxnLst/>
              <a:rect l="0" t="0" r="0" b="0"/>
              <a:pathLst>
                <a:path w="105286" h="175261">
                  <a:moveTo>
                    <a:pt x="0" y="0"/>
                  </a:moveTo>
                  <a:lnTo>
                    <a:pt x="3119" y="42692"/>
                  </a:lnTo>
                  <a:lnTo>
                    <a:pt x="14572" y="73871"/>
                  </a:lnTo>
                  <a:lnTo>
                    <a:pt x="41545" y="136886"/>
                  </a:lnTo>
                  <a:lnTo>
                    <a:pt x="50050" y="156764"/>
                  </a:lnTo>
                  <a:lnTo>
                    <a:pt x="61629" y="173398"/>
                  </a:lnTo>
                  <a:lnTo>
                    <a:pt x="66822" y="175260"/>
                  </a:lnTo>
                  <a:lnTo>
                    <a:pt x="71454" y="172992"/>
                  </a:lnTo>
                  <a:lnTo>
                    <a:pt x="79720" y="161113"/>
                  </a:lnTo>
                  <a:lnTo>
                    <a:pt x="89781" y="133525"/>
                  </a:lnTo>
                  <a:lnTo>
                    <a:pt x="96893" y="82874"/>
                  </a:lnTo>
                  <a:lnTo>
                    <a:pt x="103627" y="2780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21222" y="2137473"/>
              <a:ext cx="126343" cy="184086"/>
            </a:xfrm>
            <a:custGeom>
              <a:avLst/>
              <a:gdLst/>
              <a:ahLst/>
              <a:cxnLst/>
              <a:rect l="0" t="0" r="0" b="0"/>
              <a:pathLst>
                <a:path w="126343" h="184086">
                  <a:moveTo>
                    <a:pt x="0" y="73511"/>
                  </a:moveTo>
                  <a:lnTo>
                    <a:pt x="11179" y="90279"/>
                  </a:lnTo>
                  <a:lnTo>
                    <a:pt x="26025" y="101630"/>
                  </a:lnTo>
                  <a:lnTo>
                    <a:pt x="34898" y="106295"/>
                  </a:lnTo>
                  <a:lnTo>
                    <a:pt x="54115" y="108359"/>
                  </a:lnTo>
                  <a:lnTo>
                    <a:pt x="73184" y="104207"/>
                  </a:lnTo>
                  <a:lnTo>
                    <a:pt x="89458" y="94563"/>
                  </a:lnTo>
                  <a:lnTo>
                    <a:pt x="101371" y="79358"/>
                  </a:lnTo>
                  <a:lnTo>
                    <a:pt x="109395" y="59732"/>
                  </a:lnTo>
                  <a:lnTo>
                    <a:pt x="112961" y="35412"/>
                  </a:lnTo>
                  <a:lnTo>
                    <a:pt x="108307" y="15244"/>
                  </a:lnTo>
                  <a:lnTo>
                    <a:pt x="103790" y="6590"/>
                  </a:lnTo>
                  <a:lnTo>
                    <a:pt x="96100" y="1991"/>
                  </a:lnTo>
                  <a:lnTo>
                    <a:pt x="75076" y="0"/>
                  </a:lnTo>
                  <a:lnTo>
                    <a:pt x="56374" y="6135"/>
                  </a:lnTo>
                  <a:lnTo>
                    <a:pt x="40263" y="17830"/>
                  </a:lnTo>
                  <a:lnTo>
                    <a:pt x="25304" y="34726"/>
                  </a:lnTo>
                  <a:lnTo>
                    <a:pt x="9317" y="69558"/>
                  </a:lnTo>
                  <a:lnTo>
                    <a:pt x="7261" y="92811"/>
                  </a:lnTo>
                  <a:lnTo>
                    <a:pt x="11416" y="116014"/>
                  </a:lnTo>
                  <a:lnTo>
                    <a:pt x="26909" y="153045"/>
                  </a:lnTo>
                  <a:lnTo>
                    <a:pt x="39646" y="171641"/>
                  </a:lnTo>
                  <a:lnTo>
                    <a:pt x="48658" y="177535"/>
                  </a:lnTo>
                  <a:lnTo>
                    <a:pt x="71149" y="184085"/>
                  </a:lnTo>
                  <a:lnTo>
                    <a:pt x="126342" y="1787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000207" y="2163098"/>
              <a:ext cx="115814" cy="112593"/>
            </a:xfrm>
            <a:custGeom>
              <a:avLst/>
              <a:gdLst/>
              <a:ahLst/>
              <a:cxnLst/>
              <a:rect l="0" t="0" r="0" b="0"/>
              <a:pathLst>
                <a:path w="115814" h="112593">
                  <a:moveTo>
                    <a:pt x="0" y="37357"/>
                  </a:moveTo>
                  <a:lnTo>
                    <a:pt x="17958" y="91232"/>
                  </a:lnTo>
                  <a:lnTo>
                    <a:pt x="24749" y="111605"/>
                  </a:lnTo>
                  <a:lnTo>
                    <a:pt x="27028" y="112592"/>
                  </a:lnTo>
                  <a:lnTo>
                    <a:pt x="29560" y="98091"/>
                  </a:lnTo>
                  <a:lnTo>
                    <a:pt x="26105" y="47565"/>
                  </a:lnTo>
                  <a:lnTo>
                    <a:pt x="31489" y="27856"/>
                  </a:lnTo>
                  <a:lnTo>
                    <a:pt x="41681" y="11298"/>
                  </a:lnTo>
                  <a:lnTo>
                    <a:pt x="50014" y="5946"/>
                  </a:lnTo>
                  <a:lnTo>
                    <a:pt x="71751" y="0"/>
                  </a:lnTo>
                  <a:lnTo>
                    <a:pt x="90771" y="477"/>
                  </a:lnTo>
                  <a:lnTo>
                    <a:pt x="115813" y="57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189720" y="2210984"/>
              <a:ext cx="52643" cy="31587"/>
            </a:xfrm>
            <a:custGeom>
              <a:avLst/>
              <a:gdLst/>
              <a:ahLst/>
              <a:cxnLst/>
              <a:rect l="0" t="0" r="0" b="0"/>
              <a:pathLst>
                <a:path w="52643" h="31587">
                  <a:moveTo>
                    <a:pt x="0" y="0"/>
                  </a:moveTo>
                  <a:lnTo>
                    <a:pt x="17980" y="15641"/>
                  </a:lnTo>
                  <a:lnTo>
                    <a:pt x="52642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137077" y="2137285"/>
              <a:ext cx="168457" cy="431669"/>
            </a:xfrm>
            <a:custGeom>
              <a:avLst/>
              <a:gdLst/>
              <a:ahLst/>
              <a:cxnLst/>
              <a:rect l="0" t="0" r="0" b="0"/>
              <a:pathLst>
                <a:path w="168457" h="431669">
                  <a:moveTo>
                    <a:pt x="168456" y="0"/>
                  </a:moveTo>
                  <a:lnTo>
                    <a:pt x="157278" y="11178"/>
                  </a:lnTo>
                  <a:lnTo>
                    <a:pt x="134128" y="65567"/>
                  </a:lnTo>
                  <a:lnTo>
                    <a:pt x="108253" y="125385"/>
                  </a:lnTo>
                  <a:lnTo>
                    <a:pt x="87577" y="176231"/>
                  </a:lnTo>
                  <a:lnTo>
                    <a:pt x="60800" y="231343"/>
                  </a:lnTo>
                  <a:lnTo>
                    <a:pt x="43032" y="289889"/>
                  </a:lnTo>
                  <a:lnTo>
                    <a:pt x="22668" y="347120"/>
                  </a:lnTo>
                  <a:lnTo>
                    <a:pt x="5691" y="402836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470734" y="2067379"/>
              <a:ext cx="129598" cy="185720"/>
            </a:xfrm>
            <a:custGeom>
              <a:avLst/>
              <a:gdLst/>
              <a:ahLst/>
              <a:cxnLst/>
              <a:rect l="0" t="0" r="0" b="0"/>
              <a:pathLst>
                <a:path w="129598" h="185720">
                  <a:moveTo>
                    <a:pt x="129597" y="38320"/>
                  </a:moveTo>
                  <a:lnTo>
                    <a:pt x="100289" y="9012"/>
                  </a:lnTo>
                  <a:lnTo>
                    <a:pt x="80696" y="1897"/>
                  </a:lnTo>
                  <a:lnTo>
                    <a:pt x="68921" y="0"/>
                  </a:lnTo>
                  <a:lnTo>
                    <a:pt x="49597" y="4131"/>
                  </a:lnTo>
                  <a:lnTo>
                    <a:pt x="41169" y="8509"/>
                  </a:lnTo>
                  <a:lnTo>
                    <a:pt x="18128" y="37026"/>
                  </a:lnTo>
                  <a:lnTo>
                    <a:pt x="2073" y="69522"/>
                  </a:lnTo>
                  <a:lnTo>
                    <a:pt x="0" y="90792"/>
                  </a:lnTo>
                  <a:lnTo>
                    <a:pt x="4148" y="111944"/>
                  </a:lnTo>
                  <a:lnTo>
                    <a:pt x="19638" y="142413"/>
                  </a:lnTo>
                  <a:lnTo>
                    <a:pt x="32373" y="159063"/>
                  </a:lnTo>
                  <a:lnTo>
                    <a:pt x="58286" y="176001"/>
                  </a:lnTo>
                  <a:lnTo>
                    <a:pt x="119069" y="1857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681815" y="2084642"/>
              <a:ext cx="121628" cy="191574"/>
            </a:xfrm>
            <a:custGeom>
              <a:avLst/>
              <a:gdLst/>
              <a:ahLst/>
              <a:cxnLst/>
              <a:rect l="0" t="0" r="0" b="0"/>
              <a:pathLst>
                <a:path w="121628" h="191574">
                  <a:moveTo>
                    <a:pt x="76444" y="0"/>
                  </a:moveTo>
                  <a:lnTo>
                    <a:pt x="54087" y="5589"/>
                  </a:lnTo>
                  <a:lnTo>
                    <a:pt x="36871" y="17692"/>
                  </a:lnTo>
                  <a:lnTo>
                    <a:pt x="22591" y="34769"/>
                  </a:lnTo>
                  <a:lnTo>
                    <a:pt x="0" y="84647"/>
                  </a:lnTo>
                  <a:lnTo>
                    <a:pt x="111" y="127116"/>
                  </a:lnTo>
                  <a:lnTo>
                    <a:pt x="13142" y="165566"/>
                  </a:lnTo>
                  <a:lnTo>
                    <a:pt x="31542" y="181989"/>
                  </a:lnTo>
                  <a:lnTo>
                    <a:pt x="43000" y="188007"/>
                  </a:lnTo>
                  <a:lnTo>
                    <a:pt x="65089" y="191573"/>
                  </a:lnTo>
                  <a:lnTo>
                    <a:pt x="75893" y="190887"/>
                  </a:lnTo>
                  <a:lnTo>
                    <a:pt x="85435" y="185749"/>
                  </a:lnTo>
                  <a:lnTo>
                    <a:pt x="102277" y="167563"/>
                  </a:lnTo>
                  <a:lnTo>
                    <a:pt x="119323" y="136606"/>
                  </a:lnTo>
                  <a:lnTo>
                    <a:pt x="121627" y="115696"/>
                  </a:lnTo>
                  <a:lnTo>
                    <a:pt x="107374" y="52632"/>
                  </a:lnTo>
                  <a:lnTo>
                    <a:pt x="97307" y="27293"/>
                  </a:lnTo>
                  <a:lnTo>
                    <a:pt x="8697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842487" y="2078007"/>
              <a:ext cx="200042" cy="122900"/>
            </a:xfrm>
            <a:custGeom>
              <a:avLst/>
              <a:gdLst/>
              <a:ahLst/>
              <a:cxnLst/>
              <a:rect l="0" t="0" r="0" b="0"/>
              <a:pathLst>
                <a:path w="200042" h="122900">
                  <a:moveTo>
                    <a:pt x="0" y="59278"/>
                  </a:moveTo>
                  <a:lnTo>
                    <a:pt x="5589" y="121370"/>
                  </a:lnTo>
                  <a:lnTo>
                    <a:pt x="7235" y="122899"/>
                  </a:lnTo>
                  <a:lnTo>
                    <a:pt x="10239" y="60824"/>
                  </a:lnTo>
                  <a:lnTo>
                    <a:pt x="10400" y="33839"/>
                  </a:lnTo>
                  <a:lnTo>
                    <a:pt x="13952" y="25941"/>
                  </a:lnTo>
                  <a:lnTo>
                    <a:pt x="19830" y="21845"/>
                  </a:lnTo>
                  <a:lnTo>
                    <a:pt x="27258" y="20285"/>
                  </a:lnTo>
                  <a:lnTo>
                    <a:pt x="34549" y="21584"/>
                  </a:lnTo>
                  <a:lnTo>
                    <a:pt x="48890" y="29267"/>
                  </a:lnTo>
                  <a:lnTo>
                    <a:pt x="59943" y="43600"/>
                  </a:lnTo>
                  <a:lnTo>
                    <a:pt x="76571" y="81397"/>
                  </a:lnTo>
                  <a:lnTo>
                    <a:pt x="79123" y="83383"/>
                  </a:lnTo>
                  <a:lnTo>
                    <a:pt x="80825" y="80027"/>
                  </a:lnTo>
                  <a:lnTo>
                    <a:pt x="93355" y="23492"/>
                  </a:lnTo>
                  <a:lnTo>
                    <a:pt x="104272" y="3988"/>
                  </a:lnTo>
                  <a:lnTo>
                    <a:pt x="111628" y="191"/>
                  </a:lnTo>
                  <a:lnTo>
                    <a:pt x="120042" y="0"/>
                  </a:lnTo>
                  <a:lnTo>
                    <a:pt x="129161" y="2211"/>
                  </a:lnTo>
                  <a:lnTo>
                    <a:pt x="145532" y="14028"/>
                  </a:lnTo>
                  <a:lnTo>
                    <a:pt x="159437" y="30978"/>
                  </a:lnTo>
                  <a:lnTo>
                    <a:pt x="191585" y="88812"/>
                  </a:lnTo>
                  <a:lnTo>
                    <a:pt x="200041" y="111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96077" y="2051549"/>
              <a:ext cx="107127" cy="347939"/>
            </a:xfrm>
            <a:custGeom>
              <a:avLst/>
              <a:gdLst/>
              <a:ahLst/>
              <a:cxnLst/>
              <a:rect l="0" t="0" r="0" b="0"/>
              <a:pathLst>
                <a:path w="107127" h="347939">
                  <a:moveTo>
                    <a:pt x="9622" y="64678"/>
                  </a:moveTo>
                  <a:lnTo>
                    <a:pt x="15211" y="123295"/>
                  </a:lnTo>
                  <a:lnTo>
                    <a:pt x="30953" y="186131"/>
                  </a:lnTo>
                  <a:lnTo>
                    <a:pt x="38169" y="234805"/>
                  </a:lnTo>
                  <a:lnTo>
                    <a:pt x="46196" y="298065"/>
                  </a:lnTo>
                  <a:lnTo>
                    <a:pt x="50094" y="341411"/>
                  </a:lnTo>
                  <a:lnTo>
                    <a:pt x="49472" y="347433"/>
                  </a:lnTo>
                  <a:lnTo>
                    <a:pt x="47887" y="347938"/>
                  </a:lnTo>
                  <a:lnTo>
                    <a:pt x="45660" y="344765"/>
                  </a:lnTo>
                  <a:lnTo>
                    <a:pt x="34851" y="304881"/>
                  </a:lnTo>
                  <a:lnTo>
                    <a:pt x="28384" y="248130"/>
                  </a:lnTo>
                  <a:lnTo>
                    <a:pt x="16187" y="185664"/>
                  </a:lnTo>
                  <a:lnTo>
                    <a:pt x="3683" y="129781"/>
                  </a:lnTo>
                  <a:lnTo>
                    <a:pt x="0" y="74895"/>
                  </a:lnTo>
                  <a:lnTo>
                    <a:pt x="2482" y="36120"/>
                  </a:lnTo>
                  <a:lnTo>
                    <a:pt x="4862" y="24583"/>
                  </a:lnTo>
                  <a:lnTo>
                    <a:pt x="9958" y="15721"/>
                  </a:lnTo>
                  <a:lnTo>
                    <a:pt x="24979" y="2755"/>
                  </a:lnTo>
                  <a:lnTo>
                    <a:pt x="33898" y="0"/>
                  </a:lnTo>
                  <a:lnTo>
                    <a:pt x="53167" y="58"/>
                  </a:lnTo>
                  <a:lnTo>
                    <a:pt x="70309" y="7102"/>
                  </a:lnTo>
                  <a:lnTo>
                    <a:pt x="78156" y="12256"/>
                  </a:lnTo>
                  <a:lnTo>
                    <a:pt x="89994" y="27342"/>
                  </a:lnTo>
                  <a:lnTo>
                    <a:pt x="107126" y="71211"/>
                  </a:lnTo>
                  <a:lnTo>
                    <a:pt x="107012" y="111198"/>
                  </a:lnTo>
                  <a:lnTo>
                    <a:pt x="99310" y="132537"/>
                  </a:lnTo>
                  <a:lnTo>
                    <a:pt x="93980" y="141503"/>
                  </a:lnTo>
                  <a:lnTo>
                    <a:pt x="86918" y="147480"/>
                  </a:lnTo>
                  <a:lnTo>
                    <a:pt x="51736" y="1594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66982" y="2021471"/>
              <a:ext cx="129102" cy="147457"/>
            </a:xfrm>
            <a:custGeom>
              <a:avLst/>
              <a:gdLst/>
              <a:ahLst/>
              <a:cxnLst/>
              <a:rect l="0" t="0" r="0" b="0"/>
              <a:pathLst>
                <a:path w="129102" h="147457">
                  <a:moveTo>
                    <a:pt x="80872" y="0"/>
                  </a:moveTo>
                  <a:lnTo>
                    <a:pt x="38181" y="14572"/>
                  </a:lnTo>
                  <a:lnTo>
                    <a:pt x="27845" y="20243"/>
                  </a:lnTo>
                  <a:lnTo>
                    <a:pt x="13241" y="35903"/>
                  </a:lnTo>
                  <a:lnTo>
                    <a:pt x="4020" y="55731"/>
                  </a:lnTo>
                  <a:lnTo>
                    <a:pt x="0" y="92032"/>
                  </a:lnTo>
                  <a:lnTo>
                    <a:pt x="3205" y="114603"/>
                  </a:lnTo>
                  <a:lnTo>
                    <a:pt x="14768" y="133213"/>
                  </a:lnTo>
                  <a:lnTo>
                    <a:pt x="22765" y="141451"/>
                  </a:lnTo>
                  <a:lnTo>
                    <a:pt x="32775" y="145774"/>
                  </a:lnTo>
                  <a:lnTo>
                    <a:pt x="56376" y="147456"/>
                  </a:lnTo>
                  <a:lnTo>
                    <a:pt x="90382" y="136238"/>
                  </a:lnTo>
                  <a:lnTo>
                    <a:pt x="117095" y="112506"/>
                  </a:lnTo>
                  <a:lnTo>
                    <a:pt x="126217" y="90167"/>
                  </a:lnTo>
                  <a:lnTo>
                    <a:pt x="129101" y="65811"/>
                  </a:lnTo>
                  <a:lnTo>
                    <a:pt x="126484" y="43287"/>
                  </a:lnTo>
                  <a:lnTo>
                    <a:pt x="118302" y="24698"/>
                  </a:lnTo>
                  <a:lnTo>
                    <a:pt x="112844" y="16465"/>
                  </a:lnTo>
                  <a:lnTo>
                    <a:pt x="105697" y="10977"/>
                  </a:lnTo>
                  <a:lnTo>
                    <a:pt x="703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76677" y="2010943"/>
              <a:ext cx="103624" cy="178985"/>
            </a:xfrm>
            <a:custGeom>
              <a:avLst/>
              <a:gdLst/>
              <a:ahLst/>
              <a:cxnLst/>
              <a:rect l="0" t="0" r="0" b="0"/>
              <a:pathLst>
                <a:path w="103624" h="178985">
                  <a:moveTo>
                    <a:pt x="81748" y="0"/>
                  </a:moveTo>
                  <a:lnTo>
                    <a:pt x="59391" y="0"/>
                  </a:lnTo>
                  <a:lnTo>
                    <a:pt x="28720" y="11178"/>
                  </a:lnTo>
                  <a:lnTo>
                    <a:pt x="2995" y="29308"/>
                  </a:lnTo>
                  <a:lnTo>
                    <a:pt x="0" y="35916"/>
                  </a:lnTo>
                  <a:lnTo>
                    <a:pt x="343" y="42661"/>
                  </a:lnTo>
                  <a:lnTo>
                    <a:pt x="2911" y="49498"/>
                  </a:lnTo>
                  <a:lnTo>
                    <a:pt x="15124" y="60213"/>
                  </a:lnTo>
                  <a:lnTo>
                    <a:pt x="71840" y="83968"/>
                  </a:lnTo>
                  <a:lnTo>
                    <a:pt x="82161" y="87564"/>
                  </a:lnTo>
                  <a:lnTo>
                    <a:pt x="96749" y="100918"/>
                  </a:lnTo>
                  <a:lnTo>
                    <a:pt x="102277" y="109393"/>
                  </a:lnTo>
                  <a:lnTo>
                    <a:pt x="103623" y="117382"/>
                  </a:lnTo>
                  <a:lnTo>
                    <a:pt x="102180" y="125048"/>
                  </a:lnTo>
                  <a:lnTo>
                    <a:pt x="98879" y="132498"/>
                  </a:lnTo>
                  <a:lnTo>
                    <a:pt x="85852" y="143896"/>
                  </a:lnTo>
                  <a:lnTo>
                    <a:pt x="31660" y="168148"/>
                  </a:lnTo>
                  <a:lnTo>
                    <a:pt x="8048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87201" y="2053057"/>
              <a:ext cx="18623" cy="115814"/>
            </a:xfrm>
            <a:custGeom>
              <a:avLst/>
              <a:gdLst/>
              <a:ahLst/>
              <a:cxnLst/>
              <a:rect l="0" t="0" r="0" b="0"/>
              <a:pathLst>
                <a:path w="18623" h="115814">
                  <a:moveTo>
                    <a:pt x="18622" y="0"/>
                  </a:moveTo>
                  <a:lnTo>
                    <a:pt x="1834" y="55044"/>
                  </a:lnTo>
                  <a:lnTo>
                    <a:pt x="0" y="89489"/>
                  </a:lnTo>
                  <a:lnTo>
                    <a:pt x="8094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684766" y="197935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821637" y="1874072"/>
              <a:ext cx="52643" cy="242156"/>
            </a:xfrm>
            <a:custGeom>
              <a:avLst/>
              <a:gdLst/>
              <a:ahLst/>
              <a:cxnLst/>
              <a:rect l="0" t="0" r="0" b="0"/>
              <a:pathLst>
                <a:path w="52643" h="242156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12998" y="165433"/>
                  </a:lnTo>
                  <a:lnTo>
                    <a:pt x="24908" y="199146"/>
                  </a:lnTo>
                  <a:lnTo>
                    <a:pt x="52642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779523" y="1958300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6288" y="17959"/>
                  </a:lnTo>
                  <a:lnTo>
                    <a:pt x="23577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26922" y="1957020"/>
              <a:ext cx="157929" cy="173012"/>
            </a:xfrm>
            <a:custGeom>
              <a:avLst/>
              <a:gdLst/>
              <a:ahLst/>
              <a:cxnLst/>
              <a:rect l="0" t="0" r="0" b="0"/>
              <a:pathLst>
                <a:path w="157929" h="173012">
                  <a:moveTo>
                    <a:pt x="0" y="74980"/>
                  </a:moveTo>
                  <a:lnTo>
                    <a:pt x="58617" y="69390"/>
                  </a:lnTo>
                  <a:lnTo>
                    <a:pt x="103216" y="55852"/>
                  </a:lnTo>
                  <a:lnTo>
                    <a:pt x="120353" y="44641"/>
                  </a:lnTo>
                  <a:lnTo>
                    <a:pt x="124689" y="37207"/>
                  </a:lnTo>
                  <a:lnTo>
                    <a:pt x="126387" y="19587"/>
                  </a:lnTo>
                  <a:lnTo>
                    <a:pt x="122863" y="12315"/>
                  </a:lnTo>
                  <a:lnTo>
                    <a:pt x="109588" y="1115"/>
                  </a:lnTo>
                  <a:lnTo>
                    <a:pt x="101135" y="0"/>
                  </a:lnTo>
                  <a:lnTo>
                    <a:pt x="82384" y="5001"/>
                  </a:lnTo>
                  <a:lnTo>
                    <a:pt x="34462" y="33818"/>
                  </a:lnTo>
                  <a:lnTo>
                    <a:pt x="26485" y="40519"/>
                  </a:lnTo>
                  <a:lnTo>
                    <a:pt x="17620" y="60444"/>
                  </a:lnTo>
                  <a:lnTo>
                    <a:pt x="14850" y="83727"/>
                  </a:lnTo>
                  <a:lnTo>
                    <a:pt x="17519" y="105774"/>
                  </a:lnTo>
                  <a:lnTo>
                    <a:pt x="25723" y="124151"/>
                  </a:lnTo>
                  <a:lnTo>
                    <a:pt x="50055" y="155012"/>
                  </a:lnTo>
                  <a:lnTo>
                    <a:pt x="76052" y="170963"/>
                  </a:lnTo>
                  <a:lnTo>
                    <a:pt x="102041" y="173011"/>
                  </a:lnTo>
                  <a:lnTo>
                    <a:pt x="157928" y="1697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349767" y="2000377"/>
              <a:ext cx="135166" cy="168494"/>
            </a:xfrm>
            <a:custGeom>
              <a:avLst/>
              <a:gdLst/>
              <a:ahLst/>
              <a:cxnLst/>
              <a:rect l="0" t="0" r="0" b="0"/>
              <a:pathLst>
                <a:path w="135166" h="168494">
                  <a:moveTo>
                    <a:pt x="8823" y="37"/>
                  </a:moveTo>
                  <a:lnTo>
                    <a:pt x="2758" y="32489"/>
                  </a:lnTo>
                  <a:lnTo>
                    <a:pt x="16542" y="94870"/>
                  </a:lnTo>
                  <a:lnTo>
                    <a:pt x="26899" y="140042"/>
                  </a:lnTo>
                  <a:lnTo>
                    <a:pt x="27893" y="153035"/>
                  </a:lnTo>
                  <a:lnTo>
                    <a:pt x="26216" y="159358"/>
                  </a:lnTo>
                  <a:lnTo>
                    <a:pt x="22758" y="161233"/>
                  </a:lnTo>
                  <a:lnTo>
                    <a:pt x="18113" y="160144"/>
                  </a:lnTo>
                  <a:lnTo>
                    <a:pt x="15017" y="154738"/>
                  </a:lnTo>
                  <a:lnTo>
                    <a:pt x="2131" y="93494"/>
                  </a:lnTo>
                  <a:lnTo>
                    <a:pt x="0" y="68090"/>
                  </a:lnTo>
                  <a:lnTo>
                    <a:pt x="5292" y="44321"/>
                  </a:lnTo>
                  <a:lnTo>
                    <a:pt x="21425" y="14328"/>
                  </a:lnTo>
                  <a:lnTo>
                    <a:pt x="27753" y="6055"/>
                  </a:lnTo>
                  <a:lnTo>
                    <a:pt x="35481" y="1709"/>
                  </a:lnTo>
                  <a:lnTo>
                    <a:pt x="53427" y="0"/>
                  </a:lnTo>
                  <a:lnTo>
                    <a:pt x="69981" y="6260"/>
                  </a:lnTo>
                  <a:lnTo>
                    <a:pt x="77671" y="11205"/>
                  </a:lnTo>
                  <a:lnTo>
                    <a:pt x="89335" y="29177"/>
                  </a:lnTo>
                  <a:lnTo>
                    <a:pt x="110109" y="83943"/>
                  </a:lnTo>
                  <a:lnTo>
                    <a:pt x="130443" y="145068"/>
                  </a:lnTo>
                  <a:lnTo>
                    <a:pt x="135165" y="1684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516518" y="2000414"/>
              <a:ext cx="105286" cy="158586"/>
            </a:xfrm>
            <a:custGeom>
              <a:avLst/>
              <a:gdLst/>
              <a:ahLst/>
              <a:cxnLst/>
              <a:rect l="0" t="0" r="0" b="0"/>
              <a:pathLst>
                <a:path w="105286" h="158586">
                  <a:moveTo>
                    <a:pt x="0" y="10529"/>
                  </a:moveTo>
                  <a:lnTo>
                    <a:pt x="0" y="69145"/>
                  </a:lnTo>
                  <a:lnTo>
                    <a:pt x="11453" y="125742"/>
                  </a:lnTo>
                  <a:lnTo>
                    <a:pt x="14654" y="136471"/>
                  </a:lnTo>
                  <a:lnTo>
                    <a:pt x="20298" y="144793"/>
                  </a:lnTo>
                  <a:lnTo>
                    <a:pt x="35927" y="157159"/>
                  </a:lnTo>
                  <a:lnTo>
                    <a:pt x="43839" y="158585"/>
                  </a:lnTo>
                  <a:lnTo>
                    <a:pt x="51452" y="157196"/>
                  </a:lnTo>
                  <a:lnTo>
                    <a:pt x="58868" y="153930"/>
                  </a:lnTo>
                  <a:lnTo>
                    <a:pt x="73347" y="137824"/>
                  </a:lnTo>
                  <a:lnTo>
                    <a:pt x="91533" y="102448"/>
                  </a:lnTo>
                  <a:lnTo>
                    <a:pt x="101210" y="6233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642860" y="2000414"/>
              <a:ext cx="221100" cy="136872"/>
            </a:xfrm>
            <a:custGeom>
              <a:avLst/>
              <a:gdLst/>
              <a:ahLst/>
              <a:cxnLst/>
              <a:rect l="0" t="0" r="0" b="0"/>
              <a:pathLst>
                <a:path w="221100" h="136872">
                  <a:moveTo>
                    <a:pt x="0" y="0"/>
                  </a:moveTo>
                  <a:lnTo>
                    <a:pt x="17958" y="55045"/>
                  </a:lnTo>
                  <a:lnTo>
                    <a:pt x="35149" y="114512"/>
                  </a:lnTo>
                  <a:lnTo>
                    <a:pt x="37471" y="117286"/>
                  </a:lnTo>
                  <a:lnTo>
                    <a:pt x="39019" y="114455"/>
                  </a:lnTo>
                  <a:lnTo>
                    <a:pt x="41707" y="63729"/>
                  </a:lnTo>
                  <a:lnTo>
                    <a:pt x="41933" y="37293"/>
                  </a:lnTo>
                  <a:lnTo>
                    <a:pt x="46673" y="29541"/>
                  </a:lnTo>
                  <a:lnTo>
                    <a:pt x="54512" y="25543"/>
                  </a:lnTo>
                  <a:lnTo>
                    <a:pt x="64417" y="24048"/>
                  </a:lnTo>
                  <a:lnTo>
                    <a:pt x="73361" y="26560"/>
                  </a:lnTo>
                  <a:lnTo>
                    <a:pt x="89537" y="38711"/>
                  </a:lnTo>
                  <a:lnTo>
                    <a:pt x="106208" y="65282"/>
                  </a:lnTo>
                  <a:lnTo>
                    <a:pt x="109410" y="66918"/>
                  </a:lnTo>
                  <a:lnTo>
                    <a:pt x="111544" y="63329"/>
                  </a:lnTo>
                  <a:lnTo>
                    <a:pt x="112967" y="56258"/>
                  </a:lnTo>
                  <a:lnTo>
                    <a:pt x="126149" y="35126"/>
                  </a:lnTo>
                  <a:lnTo>
                    <a:pt x="134402" y="31606"/>
                  </a:lnTo>
                  <a:lnTo>
                    <a:pt x="156051" y="30815"/>
                  </a:lnTo>
                  <a:lnTo>
                    <a:pt x="166035" y="34581"/>
                  </a:lnTo>
                  <a:lnTo>
                    <a:pt x="183368" y="48125"/>
                  </a:lnTo>
                  <a:lnTo>
                    <a:pt x="200691" y="75481"/>
                  </a:lnTo>
                  <a:lnTo>
                    <a:pt x="22109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916601" y="1779316"/>
              <a:ext cx="172441" cy="365191"/>
            </a:xfrm>
            <a:custGeom>
              <a:avLst/>
              <a:gdLst/>
              <a:ahLst/>
              <a:cxnLst/>
              <a:rect l="0" t="0" r="0" b="0"/>
              <a:pathLst>
                <a:path w="172441" h="365191">
                  <a:moveTo>
                    <a:pt x="0" y="0"/>
                  </a:moveTo>
                  <a:lnTo>
                    <a:pt x="3119" y="54144"/>
                  </a:lnTo>
                  <a:lnTo>
                    <a:pt x="9065" y="114680"/>
                  </a:lnTo>
                  <a:lnTo>
                    <a:pt x="15684" y="165650"/>
                  </a:lnTo>
                  <a:lnTo>
                    <a:pt x="28401" y="226870"/>
                  </a:lnTo>
                  <a:lnTo>
                    <a:pt x="39059" y="284023"/>
                  </a:lnTo>
                  <a:lnTo>
                    <a:pt x="39586" y="302877"/>
                  </a:lnTo>
                  <a:lnTo>
                    <a:pt x="38089" y="301354"/>
                  </a:lnTo>
                  <a:lnTo>
                    <a:pt x="35921" y="295659"/>
                  </a:lnTo>
                  <a:lnTo>
                    <a:pt x="40847" y="252897"/>
                  </a:lnTo>
                  <a:lnTo>
                    <a:pt x="50967" y="215442"/>
                  </a:lnTo>
                  <a:lnTo>
                    <a:pt x="62036" y="196748"/>
                  </a:lnTo>
                  <a:lnTo>
                    <a:pt x="70603" y="191996"/>
                  </a:lnTo>
                  <a:lnTo>
                    <a:pt x="92600" y="189836"/>
                  </a:lnTo>
                  <a:lnTo>
                    <a:pt x="111736" y="195895"/>
                  </a:lnTo>
                  <a:lnTo>
                    <a:pt x="143084" y="218850"/>
                  </a:lnTo>
                  <a:lnTo>
                    <a:pt x="159118" y="244608"/>
                  </a:lnTo>
                  <a:lnTo>
                    <a:pt x="171278" y="274467"/>
                  </a:lnTo>
                  <a:lnTo>
                    <a:pt x="172440" y="295121"/>
                  </a:lnTo>
                  <a:lnTo>
                    <a:pt x="163654" y="336975"/>
                  </a:lnTo>
                  <a:lnTo>
                    <a:pt x="158235" y="345143"/>
                  </a:lnTo>
                  <a:lnTo>
                    <a:pt x="142857" y="357337"/>
                  </a:lnTo>
                  <a:lnTo>
                    <a:pt x="108878" y="365190"/>
                  </a:lnTo>
                  <a:lnTo>
                    <a:pt x="88944" y="360788"/>
                  </a:lnTo>
                  <a:lnTo>
                    <a:pt x="63171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064000" y="2010527"/>
              <a:ext cx="168456" cy="117922"/>
            </a:xfrm>
            <a:custGeom>
              <a:avLst/>
              <a:gdLst/>
              <a:ahLst/>
              <a:cxnLst/>
              <a:rect l="0" t="0" r="0" b="0"/>
              <a:pathLst>
                <a:path w="168456" h="117922">
                  <a:moveTo>
                    <a:pt x="0" y="63587"/>
                  </a:moveTo>
                  <a:lnTo>
                    <a:pt x="57263" y="63587"/>
                  </a:lnTo>
                  <a:lnTo>
                    <a:pt x="118156" y="63587"/>
                  </a:lnTo>
                  <a:lnTo>
                    <a:pt x="140641" y="57347"/>
                  </a:lnTo>
                  <a:lnTo>
                    <a:pt x="149912" y="52408"/>
                  </a:lnTo>
                  <a:lnTo>
                    <a:pt x="156093" y="44436"/>
                  </a:lnTo>
                  <a:lnTo>
                    <a:pt x="162961" y="23100"/>
                  </a:lnTo>
                  <a:lnTo>
                    <a:pt x="161283" y="14369"/>
                  </a:lnTo>
                  <a:lnTo>
                    <a:pt x="156655" y="7378"/>
                  </a:lnTo>
                  <a:lnTo>
                    <a:pt x="150060" y="1548"/>
                  </a:lnTo>
                  <a:lnTo>
                    <a:pt x="142154" y="0"/>
                  </a:lnTo>
                  <a:lnTo>
                    <a:pt x="124011" y="4520"/>
                  </a:lnTo>
                  <a:lnTo>
                    <a:pt x="107368" y="17448"/>
                  </a:lnTo>
                  <a:lnTo>
                    <a:pt x="99655" y="25808"/>
                  </a:lnTo>
                  <a:lnTo>
                    <a:pt x="95682" y="36062"/>
                  </a:lnTo>
                  <a:lnTo>
                    <a:pt x="94388" y="59932"/>
                  </a:lnTo>
                  <a:lnTo>
                    <a:pt x="100236" y="94089"/>
                  </a:lnTo>
                  <a:lnTo>
                    <a:pt x="105428" y="102639"/>
                  </a:lnTo>
                  <a:lnTo>
                    <a:pt x="120556" y="115258"/>
                  </a:lnTo>
                  <a:lnTo>
                    <a:pt x="129504" y="117921"/>
                  </a:lnTo>
                  <a:lnTo>
                    <a:pt x="168455" y="116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281299" y="1979357"/>
              <a:ext cx="98557" cy="151275"/>
            </a:xfrm>
            <a:custGeom>
              <a:avLst/>
              <a:gdLst/>
              <a:ahLst/>
              <a:cxnLst/>
              <a:rect l="0" t="0" r="0" b="0"/>
              <a:pathLst>
                <a:path w="98557" h="151275">
                  <a:moveTo>
                    <a:pt x="3799" y="73700"/>
                  </a:moveTo>
                  <a:lnTo>
                    <a:pt x="21758" y="127574"/>
                  </a:lnTo>
                  <a:lnTo>
                    <a:pt x="29658" y="151274"/>
                  </a:lnTo>
                  <a:lnTo>
                    <a:pt x="19913" y="131397"/>
                  </a:lnTo>
                  <a:lnTo>
                    <a:pt x="1393" y="93675"/>
                  </a:lnTo>
                  <a:lnTo>
                    <a:pt x="0" y="70100"/>
                  </a:lnTo>
                  <a:lnTo>
                    <a:pt x="1267" y="57262"/>
                  </a:lnTo>
                  <a:lnTo>
                    <a:pt x="12033" y="36758"/>
                  </a:lnTo>
                  <a:lnTo>
                    <a:pt x="28516" y="21016"/>
                  </a:lnTo>
                  <a:lnTo>
                    <a:pt x="47540" y="10120"/>
                  </a:lnTo>
                  <a:lnTo>
                    <a:pt x="985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626314" y="1987808"/>
              <a:ext cx="111511" cy="161076"/>
            </a:xfrm>
            <a:custGeom>
              <a:avLst/>
              <a:gdLst/>
              <a:ahLst/>
              <a:cxnLst/>
              <a:rect l="0" t="0" r="0" b="0"/>
              <a:pathLst>
                <a:path w="111511" h="161076">
                  <a:moveTo>
                    <a:pt x="111510" y="54720"/>
                  </a:moveTo>
                  <a:lnTo>
                    <a:pt x="101935" y="30674"/>
                  </a:lnTo>
                  <a:lnTo>
                    <a:pt x="91267" y="16347"/>
                  </a:lnTo>
                  <a:lnTo>
                    <a:pt x="66518" y="716"/>
                  </a:lnTo>
                  <a:lnTo>
                    <a:pt x="56948" y="0"/>
                  </a:lnTo>
                  <a:lnTo>
                    <a:pt x="36958" y="5444"/>
                  </a:lnTo>
                  <a:lnTo>
                    <a:pt x="19494" y="18781"/>
                  </a:lnTo>
                  <a:lnTo>
                    <a:pt x="11561" y="27251"/>
                  </a:lnTo>
                  <a:lnTo>
                    <a:pt x="2748" y="49141"/>
                  </a:lnTo>
                  <a:lnTo>
                    <a:pt x="0" y="75637"/>
                  </a:lnTo>
                  <a:lnTo>
                    <a:pt x="6200" y="119929"/>
                  </a:lnTo>
                  <a:lnTo>
                    <a:pt x="16353" y="140634"/>
                  </a:lnTo>
                  <a:lnTo>
                    <a:pt x="31783" y="154515"/>
                  </a:lnTo>
                  <a:lnTo>
                    <a:pt x="40811" y="159855"/>
                  </a:lnTo>
                  <a:lnTo>
                    <a:pt x="49169" y="161075"/>
                  </a:lnTo>
                  <a:lnTo>
                    <a:pt x="57082" y="159548"/>
                  </a:lnTo>
                  <a:lnTo>
                    <a:pt x="79925" y="1494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782832" y="2022657"/>
              <a:ext cx="165563" cy="132899"/>
            </a:xfrm>
            <a:custGeom>
              <a:avLst/>
              <a:gdLst/>
              <a:ahLst/>
              <a:cxnLst/>
              <a:rect l="0" t="0" r="0" b="0"/>
              <a:pathLst>
                <a:path w="165563" h="132899">
                  <a:moveTo>
                    <a:pt x="91862" y="61985"/>
                  </a:moveTo>
                  <a:lnTo>
                    <a:pt x="77208" y="8958"/>
                  </a:lnTo>
                  <a:lnTo>
                    <a:pt x="70394" y="3237"/>
                  </a:lnTo>
                  <a:lnTo>
                    <a:pt x="61172" y="593"/>
                  </a:lnTo>
                  <a:lnTo>
                    <a:pt x="50345" y="0"/>
                  </a:lnTo>
                  <a:lnTo>
                    <a:pt x="32076" y="5580"/>
                  </a:lnTo>
                  <a:lnTo>
                    <a:pt x="23929" y="10344"/>
                  </a:lnTo>
                  <a:lnTo>
                    <a:pt x="11757" y="24995"/>
                  </a:lnTo>
                  <a:lnTo>
                    <a:pt x="3617" y="44375"/>
                  </a:lnTo>
                  <a:lnTo>
                    <a:pt x="0" y="68586"/>
                  </a:lnTo>
                  <a:lnTo>
                    <a:pt x="4631" y="91825"/>
                  </a:lnTo>
                  <a:lnTo>
                    <a:pt x="20392" y="121519"/>
                  </a:lnTo>
                  <a:lnTo>
                    <a:pt x="26668" y="129750"/>
                  </a:lnTo>
                  <a:lnTo>
                    <a:pt x="34361" y="132898"/>
                  </a:lnTo>
                  <a:lnTo>
                    <a:pt x="43000" y="132657"/>
                  </a:lnTo>
                  <a:lnTo>
                    <a:pt x="52268" y="130157"/>
                  </a:lnTo>
                  <a:lnTo>
                    <a:pt x="59617" y="124980"/>
                  </a:lnTo>
                  <a:lnTo>
                    <a:pt x="70902" y="109870"/>
                  </a:lnTo>
                  <a:lnTo>
                    <a:pt x="83832" y="81632"/>
                  </a:lnTo>
                  <a:lnTo>
                    <a:pt x="85173" y="61359"/>
                  </a:lnTo>
                  <a:lnTo>
                    <a:pt x="83893" y="51039"/>
                  </a:lnTo>
                  <a:lnTo>
                    <a:pt x="83040" y="48838"/>
                  </a:lnTo>
                  <a:lnTo>
                    <a:pt x="82092" y="58872"/>
                  </a:lnTo>
                  <a:lnTo>
                    <a:pt x="92737" y="85239"/>
                  </a:lnTo>
                  <a:lnTo>
                    <a:pt x="107459" y="98836"/>
                  </a:lnTo>
                  <a:lnTo>
                    <a:pt x="145506" y="117098"/>
                  </a:lnTo>
                  <a:lnTo>
                    <a:pt x="152191" y="118614"/>
                  </a:lnTo>
                  <a:lnTo>
                    <a:pt x="156648" y="118455"/>
                  </a:lnTo>
                  <a:lnTo>
                    <a:pt x="165562" y="1146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973191" y="2043344"/>
              <a:ext cx="112074" cy="118434"/>
            </a:xfrm>
            <a:custGeom>
              <a:avLst/>
              <a:gdLst/>
              <a:ahLst/>
              <a:cxnLst/>
              <a:rect l="0" t="0" r="0" b="0"/>
              <a:pathLst>
                <a:path w="112074" h="118434">
                  <a:moveTo>
                    <a:pt x="6788" y="51827"/>
                  </a:moveTo>
                  <a:lnTo>
                    <a:pt x="12377" y="110443"/>
                  </a:lnTo>
                  <a:lnTo>
                    <a:pt x="11684" y="116641"/>
                  </a:lnTo>
                  <a:lnTo>
                    <a:pt x="8882" y="118433"/>
                  </a:lnTo>
                  <a:lnTo>
                    <a:pt x="4674" y="117288"/>
                  </a:lnTo>
                  <a:lnTo>
                    <a:pt x="0" y="100418"/>
                  </a:lnTo>
                  <a:lnTo>
                    <a:pt x="487" y="58035"/>
                  </a:lnTo>
                  <a:lnTo>
                    <a:pt x="6327" y="28850"/>
                  </a:lnTo>
                  <a:lnTo>
                    <a:pt x="16722" y="8079"/>
                  </a:lnTo>
                  <a:lnTo>
                    <a:pt x="25109" y="2775"/>
                  </a:lnTo>
                  <a:lnTo>
                    <a:pt x="46906" y="0"/>
                  </a:lnTo>
                  <a:lnTo>
                    <a:pt x="56930" y="3238"/>
                  </a:lnTo>
                  <a:lnTo>
                    <a:pt x="74307" y="16194"/>
                  </a:lnTo>
                  <a:lnTo>
                    <a:pt x="91654" y="43218"/>
                  </a:lnTo>
                  <a:lnTo>
                    <a:pt x="108575" y="96287"/>
                  </a:lnTo>
                  <a:lnTo>
                    <a:pt x="112073" y="1149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327419" y="1821430"/>
              <a:ext cx="154985" cy="360229"/>
            </a:xfrm>
            <a:custGeom>
              <a:avLst/>
              <a:gdLst/>
              <a:ahLst/>
              <a:cxnLst/>
              <a:rect l="0" t="0" r="0" b="0"/>
              <a:pathLst>
                <a:path w="154985" h="360229">
                  <a:moveTo>
                    <a:pt x="0" y="0"/>
                  </a:moveTo>
                  <a:lnTo>
                    <a:pt x="5589" y="58616"/>
                  </a:lnTo>
                  <a:lnTo>
                    <a:pt x="10723" y="113960"/>
                  </a:lnTo>
                  <a:lnTo>
                    <a:pt x="18669" y="176885"/>
                  </a:lnTo>
                  <a:lnTo>
                    <a:pt x="20586" y="234721"/>
                  </a:lnTo>
                  <a:lnTo>
                    <a:pt x="20964" y="291206"/>
                  </a:lnTo>
                  <a:lnTo>
                    <a:pt x="21016" y="319328"/>
                  </a:lnTo>
                  <a:lnTo>
                    <a:pt x="18690" y="325189"/>
                  </a:lnTo>
                  <a:lnTo>
                    <a:pt x="14800" y="325587"/>
                  </a:lnTo>
                  <a:lnTo>
                    <a:pt x="9867" y="322343"/>
                  </a:lnTo>
                  <a:lnTo>
                    <a:pt x="4385" y="306260"/>
                  </a:lnTo>
                  <a:lnTo>
                    <a:pt x="1747" y="245571"/>
                  </a:lnTo>
                  <a:lnTo>
                    <a:pt x="5846" y="222616"/>
                  </a:lnTo>
                  <a:lnTo>
                    <a:pt x="10916" y="213921"/>
                  </a:lnTo>
                  <a:lnTo>
                    <a:pt x="25909" y="201141"/>
                  </a:lnTo>
                  <a:lnTo>
                    <a:pt x="50510" y="197800"/>
                  </a:lnTo>
                  <a:lnTo>
                    <a:pt x="78601" y="201385"/>
                  </a:lnTo>
                  <a:lnTo>
                    <a:pt x="102784" y="210777"/>
                  </a:lnTo>
                  <a:lnTo>
                    <a:pt x="130541" y="234808"/>
                  </a:lnTo>
                  <a:lnTo>
                    <a:pt x="147994" y="264155"/>
                  </a:lnTo>
                  <a:lnTo>
                    <a:pt x="154984" y="300666"/>
                  </a:lnTo>
                  <a:lnTo>
                    <a:pt x="150381" y="324312"/>
                  </a:lnTo>
                  <a:lnTo>
                    <a:pt x="145877" y="335531"/>
                  </a:lnTo>
                  <a:lnTo>
                    <a:pt x="131515" y="351116"/>
                  </a:lnTo>
                  <a:lnTo>
                    <a:pt x="122772" y="356910"/>
                  </a:lnTo>
                  <a:lnTo>
                    <a:pt x="103699" y="360228"/>
                  </a:lnTo>
                  <a:lnTo>
                    <a:pt x="85863" y="357803"/>
                  </a:lnTo>
                  <a:lnTo>
                    <a:pt x="63171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485347" y="2008385"/>
              <a:ext cx="128062" cy="160486"/>
            </a:xfrm>
            <a:custGeom>
              <a:avLst/>
              <a:gdLst/>
              <a:ahLst/>
              <a:cxnLst/>
              <a:rect l="0" t="0" r="0" b="0"/>
              <a:pathLst>
                <a:path w="128062" h="160486">
                  <a:moveTo>
                    <a:pt x="0" y="86786"/>
                  </a:moveTo>
                  <a:lnTo>
                    <a:pt x="42691" y="89905"/>
                  </a:lnTo>
                  <a:lnTo>
                    <a:pt x="63427" y="92851"/>
                  </a:lnTo>
                  <a:lnTo>
                    <a:pt x="84342" y="90261"/>
                  </a:lnTo>
                  <a:lnTo>
                    <a:pt x="102216" y="82091"/>
                  </a:lnTo>
                  <a:lnTo>
                    <a:pt x="110258" y="76637"/>
                  </a:lnTo>
                  <a:lnTo>
                    <a:pt x="122313" y="61218"/>
                  </a:lnTo>
                  <a:lnTo>
                    <a:pt x="127165" y="52193"/>
                  </a:lnTo>
                  <a:lnTo>
                    <a:pt x="128061" y="42667"/>
                  </a:lnTo>
                  <a:lnTo>
                    <a:pt x="122816" y="22724"/>
                  </a:lnTo>
                  <a:lnTo>
                    <a:pt x="109567" y="8401"/>
                  </a:lnTo>
                  <a:lnTo>
                    <a:pt x="101121" y="2943"/>
                  </a:lnTo>
                  <a:lnTo>
                    <a:pt x="82377" y="0"/>
                  </a:lnTo>
                  <a:lnTo>
                    <a:pt x="72466" y="852"/>
                  </a:lnTo>
                  <a:lnTo>
                    <a:pt x="55214" y="11158"/>
                  </a:lnTo>
                  <a:lnTo>
                    <a:pt x="47338" y="18820"/>
                  </a:lnTo>
                  <a:lnTo>
                    <a:pt x="38587" y="39811"/>
                  </a:lnTo>
                  <a:lnTo>
                    <a:pt x="35867" y="63568"/>
                  </a:lnTo>
                  <a:lnTo>
                    <a:pt x="38558" y="85825"/>
                  </a:lnTo>
                  <a:lnTo>
                    <a:pt x="46772" y="104296"/>
                  </a:lnTo>
                  <a:lnTo>
                    <a:pt x="71110" y="135218"/>
                  </a:lnTo>
                  <a:lnTo>
                    <a:pt x="126342" y="1604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774080" y="2021471"/>
              <a:ext cx="364035" cy="159187"/>
            </a:xfrm>
            <a:custGeom>
              <a:avLst/>
              <a:gdLst/>
              <a:ahLst/>
              <a:cxnLst/>
              <a:rect l="0" t="0" r="0" b="0"/>
              <a:pathLst>
                <a:path w="364035" h="159187">
                  <a:moveTo>
                    <a:pt x="6065" y="0"/>
                  </a:moveTo>
                  <a:lnTo>
                    <a:pt x="0" y="34792"/>
                  </a:lnTo>
                  <a:lnTo>
                    <a:pt x="7640" y="93657"/>
                  </a:lnTo>
                  <a:lnTo>
                    <a:pt x="14954" y="120004"/>
                  </a:lnTo>
                  <a:lnTo>
                    <a:pt x="26003" y="139513"/>
                  </a:lnTo>
                  <a:lnTo>
                    <a:pt x="41833" y="152863"/>
                  </a:lnTo>
                  <a:lnTo>
                    <a:pt x="50967" y="158061"/>
                  </a:lnTo>
                  <a:lnTo>
                    <a:pt x="60566" y="159186"/>
                  </a:lnTo>
                  <a:lnTo>
                    <a:pt x="80591" y="154198"/>
                  </a:lnTo>
                  <a:lnTo>
                    <a:pt x="98069" y="141062"/>
                  </a:lnTo>
                  <a:lnTo>
                    <a:pt x="106006" y="132646"/>
                  </a:lnTo>
                  <a:lnTo>
                    <a:pt x="114824" y="110816"/>
                  </a:lnTo>
                  <a:lnTo>
                    <a:pt x="117175" y="98444"/>
                  </a:lnTo>
                  <a:lnTo>
                    <a:pt x="119913" y="94875"/>
                  </a:lnTo>
                  <a:lnTo>
                    <a:pt x="122908" y="97175"/>
                  </a:lnTo>
                  <a:lnTo>
                    <a:pt x="135832" y="116530"/>
                  </a:lnTo>
                  <a:lnTo>
                    <a:pt x="166749" y="144031"/>
                  </a:lnTo>
                  <a:lnTo>
                    <a:pt x="176359" y="147494"/>
                  </a:lnTo>
                  <a:lnTo>
                    <a:pt x="196395" y="148221"/>
                  </a:lnTo>
                  <a:lnTo>
                    <a:pt x="205481" y="144437"/>
                  </a:lnTo>
                  <a:lnTo>
                    <a:pt x="221816" y="130875"/>
                  </a:lnTo>
                  <a:lnTo>
                    <a:pt x="230636" y="106910"/>
                  </a:lnTo>
                  <a:lnTo>
                    <a:pt x="232482" y="63652"/>
                  </a:lnTo>
                  <a:lnTo>
                    <a:pt x="230709" y="49454"/>
                  </a:lnTo>
                  <a:lnTo>
                    <a:pt x="233037" y="42328"/>
                  </a:lnTo>
                  <a:lnTo>
                    <a:pt x="238098" y="39917"/>
                  </a:lnTo>
                  <a:lnTo>
                    <a:pt x="244982" y="40649"/>
                  </a:lnTo>
                  <a:lnTo>
                    <a:pt x="250741" y="44647"/>
                  </a:lnTo>
                  <a:lnTo>
                    <a:pt x="277784" y="85948"/>
                  </a:lnTo>
                  <a:lnTo>
                    <a:pt x="293921" y="126899"/>
                  </a:lnTo>
                  <a:lnTo>
                    <a:pt x="275889" y="72489"/>
                  </a:lnTo>
                  <a:lnTo>
                    <a:pt x="271237" y="36166"/>
                  </a:lnTo>
                  <a:lnTo>
                    <a:pt x="274093" y="26450"/>
                  </a:lnTo>
                  <a:lnTo>
                    <a:pt x="279507" y="18803"/>
                  </a:lnTo>
                  <a:lnTo>
                    <a:pt x="286626" y="12536"/>
                  </a:lnTo>
                  <a:lnTo>
                    <a:pt x="307014" y="5571"/>
                  </a:lnTo>
                  <a:lnTo>
                    <a:pt x="329333" y="3646"/>
                  </a:lnTo>
                  <a:lnTo>
                    <a:pt x="364034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14009" y="2063585"/>
              <a:ext cx="18862" cy="105286"/>
            </a:xfrm>
            <a:custGeom>
              <a:avLst/>
              <a:gdLst/>
              <a:ahLst/>
              <a:cxnLst/>
              <a:rect l="0" t="0" r="0" b="0"/>
              <a:pathLst>
                <a:path w="18862" h="105286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6498" y="90636"/>
                  </a:lnTo>
                  <a:lnTo>
                    <a:pt x="18861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222342" y="195830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338806" y="1884601"/>
              <a:ext cx="41464" cy="284270"/>
            </a:xfrm>
            <a:custGeom>
              <a:avLst/>
              <a:gdLst/>
              <a:ahLst/>
              <a:cxnLst/>
              <a:rect l="0" t="0" r="0" b="0"/>
              <a:pathLst>
                <a:path w="41464" h="284270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2661" y="137661"/>
                  </a:lnTo>
                  <a:lnTo>
                    <a:pt x="10859" y="189747"/>
                  </a:lnTo>
                  <a:lnTo>
                    <a:pt x="24110" y="248571"/>
                  </a:lnTo>
                  <a:lnTo>
                    <a:pt x="41463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285513" y="2021471"/>
              <a:ext cx="147399" cy="10530"/>
            </a:xfrm>
            <a:custGeom>
              <a:avLst/>
              <a:gdLst/>
              <a:ahLst/>
              <a:cxnLst/>
              <a:rect l="0" t="0" r="0" b="0"/>
              <a:pathLst>
                <a:path w="147399" h="10530">
                  <a:moveTo>
                    <a:pt x="147398" y="0"/>
                  </a:moveTo>
                  <a:lnTo>
                    <a:pt x="109921" y="8333"/>
                  </a:lnTo>
                  <a:lnTo>
                    <a:pt x="58497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472008" y="1874072"/>
              <a:ext cx="34604" cy="294799"/>
            </a:xfrm>
            <a:custGeom>
              <a:avLst/>
              <a:gdLst/>
              <a:ahLst/>
              <a:cxnLst/>
              <a:rect l="0" t="0" r="0" b="0"/>
              <a:pathLst>
                <a:path w="34604" h="294799">
                  <a:moveTo>
                    <a:pt x="13546" y="0"/>
                  </a:moveTo>
                  <a:lnTo>
                    <a:pt x="2368" y="22357"/>
                  </a:lnTo>
                  <a:lnTo>
                    <a:pt x="0" y="48931"/>
                  </a:lnTo>
                  <a:lnTo>
                    <a:pt x="5243" y="99896"/>
                  </a:lnTo>
                  <a:lnTo>
                    <a:pt x="11086" y="153211"/>
                  </a:lnTo>
                  <a:lnTo>
                    <a:pt x="15937" y="201764"/>
                  </a:lnTo>
                  <a:lnTo>
                    <a:pt x="22467" y="264983"/>
                  </a:lnTo>
                  <a:lnTo>
                    <a:pt x="26479" y="281547"/>
                  </a:lnTo>
                  <a:lnTo>
                    <a:pt x="3460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422383" y="2024764"/>
              <a:ext cx="126343" cy="7237"/>
            </a:xfrm>
            <a:custGeom>
              <a:avLst/>
              <a:gdLst/>
              <a:ahLst/>
              <a:cxnLst/>
              <a:rect l="0" t="0" r="0" b="0"/>
              <a:pathLst>
                <a:path w="126343" h="7237">
                  <a:moveTo>
                    <a:pt x="126342" y="7236"/>
                  </a:moveTo>
                  <a:lnTo>
                    <a:pt x="98786" y="0"/>
                  </a:lnTo>
                  <a:lnTo>
                    <a:pt x="45683" y="477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590839" y="2038668"/>
              <a:ext cx="115815" cy="161788"/>
            </a:xfrm>
            <a:custGeom>
              <a:avLst/>
              <a:gdLst/>
              <a:ahLst/>
              <a:cxnLst/>
              <a:rect l="0" t="0" r="0" b="0"/>
              <a:pathLst>
                <a:path w="115815" h="161788">
                  <a:moveTo>
                    <a:pt x="0" y="56503"/>
                  </a:moveTo>
                  <a:lnTo>
                    <a:pt x="43963" y="71157"/>
                  </a:lnTo>
                  <a:lnTo>
                    <a:pt x="79837" y="70073"/>
                  </a:lnTo>
                  <a:lnTo>
                    <a:pt x="100214" y="62144"/>
                  </a:lnTo>
                  <a:lnTo>
                    <a:pt x="108924" y="56754"/>
                  </a:lnTo>
                  <a:lnTo>
                    <a:pt x="113560" y="49651"/>
                  </a:lnTo>
                  <a:lnTo>
                    <a:pt x="115592" y="32400"/>
                  </a:lnTo>
                  <a:lnTo>
                    <a:pt x="112157" y="25227"/>
                  </a:lnTo>
                  <a:lnTo>
                    <a:pt x="98980" y="14136"/>
                  </a:lnTo>
                  <a:lnTo>
                    <a:pt x="66243" y="1316"/>
                  </a:lnTo>
                  <a:lnTo>
                    <a:pt x="43480" y="0"/>
                  </a:lnTo>
                  <a:lnTo>
                    <a:pt x="32496" y="1286"/>
                  </a:lnTo>
                  <a:lnTo>
                    <a:pt x="24004" y="5654"/>
                  </a:lnTo>
                  <a:lnTo>
                    <a:pt x="11448" y="19865"/>
                  </a:lnTo>
                  <a:lnTo>
                    <a:pt x="5089" y="40999"/>
                  </a:lnTo>
                  <a:lnTo>
                    <a:pt x="3432" y="64820"/>
                  </a:lnTo>
                  <a:lnTo>
                    <a:pt x="6595" y="87105"/>
                  </a:lnTo>
                  <a:lnTo>
                    <a:pt x="15019" y="105589"/>
                  </a:lnTo>
                  <a:lnTo>
                    <a:pt x="39491" y="136519"/>
                  </a:lnTo>
                  <a:lnTo>
                    <a:pt x="65514" y="152481"/>
                  </a:lnTo>
                  <a:lnTo>
                    <a:pt x="115814" y="1617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748767" y="2042188"/>
              <a:ext cx="168456" cy="200383"/>
            </a:xfrm>
            <a:custGeom>
              <a:avLst/>
              <a:gdLst/>
              <a:ahLst/>
              <a:cxnLst/>
              <a:rect l="0" t="0" r="0" b="0"/>
              <a:pathLst>
                <a:path w="168456" h="200383">
                  <a:moveTo>
                    <a:pt x="0" y="52983"/>
                  </a:moveTo>
                  <a:lnTo>
                    <a:pt x="3120" y="95674"/>
                  </a:lnTo>
                  <a:lnTo>
                    <a:pt x="15618" y="140796"/>
                  </a:lnTo>
                  <a:lnTo>
                    <a:pt x="5840" y="101288"/>
                  </a:lnTo>
                  <a:lnTo>
                    <a:pt x="7319" y="59756"/>
                  </a:lnTo>
                  <a:lnTo>
                    <a:pt x="15166" y="23404"/>
                  </a:lnTo>
                  <a:lnTo>
                    <a:pt x="20639" y="14546"/>
                  </a:lnTo>
                  <a:lnTo>
                    <a:pt x="36079" y="1585"/>
                  </a:lnTo>
                  <a:lnTo>
                    <a:pt x="43940" y="0"/>
                  </a:lnTo>
                  <a:lnTo>
                    <a:pt x="51520" y="1283"/>
                  </a:lnTo>
                  <a:lnTo>
                    <a:pt x="67351" y="10118"/>
                  </a:lnTo>
                  <a:lnTo>
                    <a:pt x="86086" y="25743"/>
                  </a:lnTo>
                  <a:lnTo>
                    <a:pt x="119473" y="81180"/>
                  </a:lnTo>
                  <a:lnTo>
                    <a:pt x="146143" y="130098"/>
                  </a:lnTo>
                  <a:lnTo>
                    <a:pt x="163700" y="179783"/>
                  </a:lnTo>
                  <a:lnTo>
                    <a:pt x="168455" y="2003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7129101" y="1789844"/>
            <a:ext cx="2599231" cy="517711"/>
            <a:chOff x="7129101" y="1789844"/>
            <a:chExt cx="2599231" cy="517711"/>
          </a:xfrm>
        </p:grpSpPr>
        <p:sp>
          <p:nvSpPr>
            <p:cNvPr id="87" name="Freeform 86"/>
            <p:cNvSpPr/>
            <p:nvPr/>
          </p:nvSpPr>
          <p:spPr>
            <a:xfrm>
              <a:off x="7129101" y="1943448"/>
              <a:ext cx="167149" cy="223362"/>
            </a:xfrm>
            <a:custGeom>
              <a:avLst/>
              <a:gdLst/>
              <a:ahLst/>
              <a:cxnLst/>
              <a:rect l="0" t="0" r="0" b="0"/>
              <a:pathLst>
                <a:path w="167149" h="223362">
                  <a:moveTo>
                    <a:pt x="114505" y="99080"/>
                  </a:moveTo>
                  <a:lnTo>
                    <a:pt x="114505" y="76723"/>
                  </a:lnTo>
                  <a:lnTo>
                    <a:pt x="103327" y="46052"/>
                  </a:lnTo>
                  <a:lnTo>
                    <a:pt x="85197" y="14738"/>
                  </a:lnTo>
                  <a:lnTo>
                    <a:pt x="76249" y="7757"/>
                  </a:lnTo>
                  <a:lnTo>
                    <a:pt x="53828" y="0"/>
                  </a:lnTo>
                  <a:lnTo>
                    <a:pt x="43638" y="1441"/>
                  </a:lnTo>
                  <a:lnTo>
                    <a:pt x="26077" y="12401"/>
                  </a:lnTo>
                  <a:lnTo>
                    <a:pt x="13592" y="28971"/>
                  </a:lnTo>
                  <a:lnTo>
                    <a:pt x="5314" y="50373"/>
                  </a:lnTo>
                  <a:lnTo>
                    <a:pt x="0" y="111772"/>
                  </a:lnTo>
                  <a:lnTo>
                    <a:pt x="4539" y="174637"/>
                  </a:lnTo>
                  <a:lnTo>
                    <a:pt x="13422" y="212324"/>
                  </a:lnTo>
                  <a:lnTo>
                    <a:pt x="20210" y="219030"/>
                  </a:lnTo>
                  <a:lnTo>
                    <a:pt x="29415" y="222330"/>
                  </a:lnTo>
                  <a:lnTo>
                    <a:pt x="40231" y="223361"/>
                  </a:lnTo>
                  <a:lnTo>
                    <a:pt x="49781" y="220538"/>
                  </a:lnTo>
                  <a:lnTo>
                    <a:pt x="66631" y="208044"/>
                  </a:lnTo>
                  <a:lnTo>
                    <a:pt x="83682" y="181279"/>
                  </a:lnTo>
                  <a:lnTo>
                    <a:pt x="98754" y="139623"/>
                  </a:lnTo>
                  <a:lnTo>
                    <a:pt x="102429" y="110443"/>
                  </a:lnTo>
                  <a:lnTo>
                    <a:pt x="109910" y="134643"/>
                  </a:lnTo>
                  <a:lnTo>
                    <a:pt x="133225" y="173565"/>
                  </a:lnTo>
                  <a:lnTo>
                    <a:pt x="146612" y="184827"/>
                  </a:lnTo>
                  <a:lnTo>
                    <a:pt x="167148" y="1938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338362" y="1968829"/>
              <a:ext cx="136913" cy="165265"/>
            </a:xfrm>
            <a:custGeom>
              <a:avLst/>
              <a:gdLst/>
              <a:ahLst/>
              <a:cxnLst/>
              <a:rect l="0" t="0" r="0" b="0"/>
              <a:pathLst>
                <a:path w="136913" h="165265">
                  <a:moveTo>
                    <a:pt x="73700" y="0"/>
                  </a:moveTo>
                  <a:lnTo>
                    <a:pt x="29737" y="14654"/>
                  </a:lnTo>
                  <a:lnTo>
                    <a:pt x="15946" y="27570"/>
                  </a:lnTo>
                  <a:lnTo>
                    <a:pt x="10631" y="35927"/>
                  </a:lnTo>
                  <a:lnTo>
                    <a:pt x="7845" y="54572"/>
                  </a:lnTo>
                  <a:lnTo>
                    <a:pt x="8739" y="64457"/>
                  </a:lnTo>
                  <a:lnTo>
                    <a:pt x="14015" y="71047"/>
                  </a:lnTo>
                  <a:lnTo>
                    <a:pt x="32356" y="78370"/>
                  </a:lnTo>
                  <a:lnTo>
                    <a:pt x="92663" y="86576"/>
                  </a:lnTo>
                  <a:lnTo>
                    <a:pt x="103889" y="89303"/>
                  </a:lnTo>
                  <a:lnTo>
                    <a:pt x="122602" y="101691"/>
                  </a:lnTo>
                  <a:lnTo>
                    <a:pt x="130868" y="109908"/>
                  </a:lnTo>
                  <a:lnTo>
                    <a:pt x="135208" y="118895"/>
                  </a:lnTo>
                  <a:lnTo>
                    <a:pt x="136912" y="138240"/>
                  </a:lnTo>
                  <a:lnTo>
                    <a:pt x="133389" y="145972"/>
                  </a:lnTo>
                  <a:lnTo>
                    <a:pt x="120116" y="157683"/>
                  </a:lnTo>
                  <a:lnTo>
                    <a:pt x="81733" y="165264"/>
                  </a:lnTo>
                  <a:lnTo>
                    <a:pt x="25235" y="15970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699247" y="1984480"/>
              <a:ext cx="176070" cy="142330"/>
            </a:xfrm>
            <a:custGeom>
              <a:avLst/>
              <a:gdLst/>
              <a:ahLst/>
              <a:cxnLst/>
              <a:rect l="0" t="0" r="0" b="0"/>
              <a:pathLst>
                <a:path w="176070" h="142330">
                  <a:moveTo>
                    <a:pt x="60256" y="110691"/>
                  </a:moveTo>
                  <a:lnTo>
                    <a:pt x="75897" y="92710"/>
                  </a:lnTo>
                  <a:lnTo>
                    <a:pt x="83974" y="75793"/>
                  </a:lnTo>
                  <a:lnTo>
                    <a:pt x="89510" y="40949"/>
                  </a:lnTo>
                  <a:lnTo>
                    <a:pt x="84566" y="20813"/>
                  </a:lnTo>
                  <a:lnTo>
                    <a:pt x="79971" y="12168"/>
                  </a:lnTo>
                  <a:lnTo>
                    <a:pt x="72229" y="6404"/>
                  </a:lnTo>
                  <a:lnTo>
                    <a:pt x="51150" y="0"/>
                  </a:lnTo>
                  <a:lnTo>
                    <a:pt x="41316" y="1802"/>
                  </a:lnTo>
                  <a:lnTo>
                    <a:pt x="24152" y="13163"/>
                  </a:lnTo>
                  <a:lnTo>
                    <a:pt x="6924" y="39290"/>
                  </a:lnTo>
                  <a:lnTo>
                    <a:pt x="0" y="74847"/>
                  </a:lnTo>
                  <a:lnTo>
                    <a:pt x="4619" y="98269"/>
                  </a:lnTo>
                  <a:lnTo>
                    <a:pt x="20374" y="128067"/>
                  </a:lnTo>
                  <a:lnTo>
                    <a:pt x="26649" y="136313"/>
                  </a:lnTo>
                  <a:lnTo>
                    <a:pt x="34342" y="140640"/>
                  </a:lnTo>
                  <a:lnTo>
                    <a:pt x="52248" y="142329"/>
                  </a:lnTo>
                  <a:lnTo>
                    <a:pt x="68785" y="136061"/>
                  </a:lnTo>
                  <a:lnTo>
                    <a:pt x="76470" y="131113"/>
                  </a:lnTo>
                  <a:lnTo>
                    <a:pt x="88129" y="116258"/>
                  </a:lnTo>
                  <a:lnTo>
                    <a:pt x="92876" y="107383"/>
                  </a:lnTo>
                  <a:lnTo>
                    <a:pt x="98380" y="104976"/>
                  </a:lnTo>
                  <a:lnTo>
                    <a:pt x="104389" y="106881"/>
                  </a:lnTo>
                  <a:lnTo>
                    <a:pt x="127144" y="120090"/>
                  </a:lnTo>
                  <a:lnTo>
                    <a:pt x="136433" y="123976"/>
                  </a:lnTo>
                  <a:lnTo>
                    <a:pt x="152994" y="125174"/>
                  </a:lnTo>
                  <a:lnTo>
                    <a:pt x="176069" y="1212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059853" y="1981576"/>
              <a:ext cx="103326" cy="325979"/>
            </a:xfrm>
            <a:custGeom>
              <a:avLst/>
              <a:gdLst/>
              <a:ahLst/>
              <a:cxnLst/>
              <a:rect l="0" t="0" r="0" b="0"/>
              <a:pathLst>
                <a:path w="103326" h="325979">
                  <a:moveTo>
                    <a:pt x="4976" y="71481"/>
                  </a:moveTo>
                  <a:lnTo>
                    <a:pt x="16429" y="128745"/>
                  </a:lnTo>
                  <a:lnTo>
                    <a:pt x="29726" y="189637"/>
                  </a:lnTo>
                  <a:lnTo>
                    <a:pt x="40125" y="238161"/>
                  </a:lnTo>
                  <a:lnTo>
                    <a:pt x="46883" y="297384"/>
                  </a:lnTo>
                  <a:lnTo>
                    <a:pt x="52748" y="325978"/>
                  </a:lnTo>
                  <a:lnTo>
                    <a:pt x="52032" y="325374"/>
                  </a:lnTo>
                  <a:lnTo>
                    <a:pt x="39335" y="273154"/>
                  </a:lnTo>
                  <a:lnTo>
                    <a:pt x="29325" y="224303"/>
                  </a:lnTo>
                  <a:lnTo>
                    <a:pt x="18950" y="171613"/>
                  </a:lnTo>
                  <a:lnTo>
                    <a:pt x="9636" y="114408"/>
                  </a:lnTo>
                  <a:lnTo>
                    <a:pt x="2777" y="55090"/>
                  </a:lnTo>
                  <a:lnTo>
                    <a:pt x="0" y="43006"/>
                  </a:lnTo>
                  <a:lnTo>
                    <a:pt x="3154" y="20221"/>
                  </a:lnTo>
                  <a:lnTo>
                    <a:pt x="7270" y="9231"/>
                  </a:lnTo>
                  <a:lnTo>
                    <a:pt x="13525" y="3075"/>
                  </a:lnTo>
                  <a:lnTo>
                    <a:pt x="21204" y="141"/>
                  </a:lnTo>
                  <a:lnTo>
                    <a:pt x="40264" y="0"/>
                  </a:lnTo>
                  <a:lnTo>
                    <a:pt x="64334" y="3836"/>
                  </a:lnTo>
                  <a:lnTo>
                    <a:pt x="73793" y="8837"/>
                  </a:lnTo>
                  <a:lnTo>
                    <a:pt x="87424" y="23752"/>
                  </a:lnTo>
                  <a:lnTo>
                    <a:pt x="101675" y="51879"/>
                  </a:lnTo>
                  <a:lnTo>
                    <a:pt x="103325" y="72128"/>
                  </a:lnTo>
                  <a:lnTo>
                    <a:pt x="98990" y="91655"/>
                  </a:lnTo>
                  <a:lnTo>
                    <a:pt x="89264" y="108133"/>
                  </a:lnTo>
                  <a:lnTo>
                    <a:pt x="74022" y="120136"/>
                  </a:lnTo>
                  <a:lnTo>
                    <a:pt x="55550" y="128200"/>
                  </a:lnTo>
                  <a:lnTo>
                    <a:pt x="15504" y="1346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224920" y="1989886"/>
              <a:ext cx="92594" cy="127963"/>
            </a:xfrm>
            <a:custGeom>
              <a:avLst/>
              <a:gdLst/>
              <a:ahLst/>
              <a:cxnLst/>
              <a:rect l="0" t="0" r="0" b="0"/>
              <a:pathLst>
                <a:path w="92594" h="127963">
                  <a:moveTo>
                    <a:pt x="8365" y="63171"/>
                  </a:moveTo>
                  <a:lnTo>
                    <a:pt x="23019" y="125263"/>
                  </a:lnTo>
                  <a:lnTo>
                    <a:pt x="22814" y="127962"/>
                  </a:lnTo>
                  <a:lnTo>
                    <a:pt x="16346" y="118483"/>
                  </a:lnTo>
                  <a:lnTo>
                    <a:pt x="5140" y="92428"/>
                  </a:lnTo>
                  <a:lnTo>
                    <a:pt x="0" y="56891"/>
                  </a:lnTo>
                  <a:lnTo>
                    <a:pt x="2788" y="46116"/>
                  </a:lnTo>
                  <a:lnTo>
                    <a:pt x="15246" y="27905"/>
                  </a:lnTo>
                  <a:lnTo>
                    <a:pt x="41989" y="10088"/>
                  </a:lnTo>
                  <a:lnTo>
                    <a:pt x="925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420186" y="2010943"/>
              <a:ext cx="104539" cy="109699"/>
            </a:xfrm>
            <a:custGeom>
              <a:avLst/>
              <a:gdLst/>
              <a:ahLst/>
              <a:cxnLst/>
              <a:rect l="0" t="0" r="0" b="0"/>
              <a:pathLst>
                <a:path w="104539" h="109699">
                  <a:moveTo>
                    <a:pt x="44725" y="10528"/>
                  </a:moveTo>
                  <a:lnTo>
                    <a:pt x="22369" y="16117"/>
                  </a:lnTo>
                  <a:lnTo>
                    <a:pt x="14613" y="21273"/>
                  </a:lnTo>
                  <a:lnTo>
                    <a:pt x="2876" y="36361"/>
                  </a:lnTo>
                  <a:lnTo>
                    <a:pt x="0" y="54765"/>
                  </a:lnTo>
                  <a:lnTo>
                    <a:pt x="3791" y="74643"/>
                  </a:lnTo>
                  <a:lnTo>
                    <a:pt x="13274" y="95175"/>
                  </a:lnTo>
                  <a:lnTo>
                    <a:pt x="21418" y="102055"/>
                  </a:lnTo>
                  <a:lnTo>
                    <a:pt x="42946" y="109698"/>
                  </a:lnTo>
                  <a:lnTo>
                    <a:pt x="75784" y="108412"/>
                  </a:lnTo>
                  <a:lnTo>
                    <a:pt x="84149" y="102690"/>
                  </a:lnTo>
                  <a:lnTo>
                    <a:pt x="96562" y="83854"/>
                  </a:lnTo>
                  <a:lnTo>
                    <a:pt x="104538" y="46942"/>
                  </a:lnTo>
                  <a:lnTo>
                    <a:pt x="100165" y="26322"/>
                  </a:lnTo>
                  <a:lnTo>
                    <a:pt x="95723" y="17548"/>
                  </a:lnTo>
                  <a:lnTo>
                    <a:pt x="89253" y="11699"/>
                  </a:lnTo>
                  <a:lnTo>
                    <a:pt x="552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591015" y="1821049"/>
              <a:ext cx="158167" cy="306220"/>
            </a:xfrm>
            <a:custGeom>
              <a:avLst/>
              <a:gdLst/>
              <a:ahLst/>
              <a:cxnLst/>
              <a:rect l="0" t="0" r="0" b="0"/>
              <a:pathLst>
                <a:path w="158167" h="306220">
                  <a:moveTo>
                    <a:pt x="105523" y="253065"/>
                  </a:moveTo>
                  <a:lnTo>
                    <a:pt x="95949" y="229018"/>
                  </a:lnTo>
                  <a:lnTo>
                    <a:pt x="85280" y="214691"/>
                  </a:lnTo>
                  <a:lnTo>
                    <a:pt x="60532" y="199061"/>
                  </a:lnTo>
                  <a:lnTo>
                    <a:pt x="41074" y="197087"/>
                  </a:lnTo>
                  <a:lnTo>
                    <a:pt x="30971" y="198199"/>
                  </a:lnTo>
                  <a:lnTo>
                    <a:pt x="13507" y="208793"/>
                  </a:lnTo>
                  <a:lnTo>
                    <a:pt x="5575" y="216531"/>
                  </a:lnTo>
                  <a:lnTo>
                    <a:pt x="1456" y="226369"/>
                  </a:lnTo>
                  <a:lnTo>
                    <a:pt x="0" y="249779"/>
                  </a:lnTo>
                  <a:lnTo>
                    <a:pt x="6372" y="269541"/>
                  </a:lnTo>
                  <a:lnTo>
                    <a:pt x="29527" y="301293"/>
                  </a:lnTo>
                  <a:lnTo>
                    <a:pt x="37311" y="305104"/>
                  </a:lnTo>
                  <a:lnTo>
                    <a:pt x="55320" y="306219"/>
                  </a:lnTo>
                  <a:lnTo>
                    <a:pt x="71903" y="299695"/>
                  </a:lnTo>
                  <a:lnTo>
                    <a:pt x="79600" y="294680"/>
                  </a:lnTo>
                  <a:lnTo>
                    <a:pt x="91273" y="276630"/>
                  </a:lnTo>
                  <a:lnTo>
                    <a:pt x="108298" y="221325"/>
                  </a:lnTo>
                  <a:lnTo>
                    <a:pt x="108165" y="165671"/>
                  </a:lnTo>
                  <a:lnTo>
                    <a:pt x="100718" y="104728"/>
                  </a:lnTo>
                  <a:lnTo>
                    <a:pt x="91102" y="47806"/>
                  </a:lnTo>
                  <a:lnTo>
                    <a:pt x="80844" y="5074"/>
                  </a:lnTo>
                  <a:lnTo>
                    <a:pt x="76202" y="0"/>
                  </a:lnTo>
                  <a:lnTo>
                    <a:pt x="70768" y="127"/>
                  </a:lnTo>
                  <a:lnTo>
                    <a:pt x="64806" y="3721"/>
                  </a:lnTo>
                  <a:lnTo>
                    <a:pt x="60831" y="10796"/>
                  </a:lnTo>
                  <a:lnTo>
                    <a:pt x="56414" y="31136"/>
                  </a:lnTo>
                  <a:lnTo>
                    <a:pt x="64800" y="90738"/>
                  </a:lnTo>
                  <a:lnTo>
                    <a:pt x="74350" y="139067"/>
                  </a:lnTo>
                  <a:lnTo>
                    <a:pt x="93646" y="202211"/>
                  </a:lnTo>
                  <a:lnTo>
                    <a:pt x="119988" y="242933"/>
                  </a:lnTo>
                  <a:lnTo>
                    <a:pt x="158166" y="2846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791729" y="1968829"/>
              <a:ext cx="71939" cy="157839"/>
            </a:xfrm>
            <a:custGeom>
              <a:avLst/>
              <a:gdLst/>
              <a:ahLst/>
              <a:cxnLst/>
              <a:rect l="0" t="0" r="0" b="0"/>
              <a:pathLst>
                <a:path w="71939" h="157839">
                  <a:moveTo>
                    <a:pt x="10094" y="10528"/>
                  </a:moveTo>
                  <a:lnTo>
                    <a:pt x="1762" y="48006"/>
                  </a:lnTo>
                  <a:lnTo>
                    <a:pt x="0" y="105019"/>
                  </a:lnTo>
                  <a:lnTo>
                    <a:pt x="5999" y="128953"/>
                  </a:lnTo>
                  <a:lnTo>
                    <a:pt x="10874" y="138611"/>
                  </a:lnTo>
                  <a:lnTo>
                    <a:pt x="25649" y="152462"/>
                  </a:lnTo>
                  <a:lnTo>
                    <a:pt x="34502" y="157793"/>
                  </a:lnTo>
                  <a:lnTo>
                    <a:pt x="42744" y="157838"/>
                  </a:lnTo>
                  <a:lnTo>
                    <a:pt x="50578" y="154358"/>
                  </a:lnTo>
                  <a:lnTo>
                    <a:pt x="58140" y="148529"/>
                  </a:lnTo>
                  <a:lnTo>
                    <a:pt x="66544" y="126454"/>
                  </a:lnTo>
                  <a:lnTo>
                    <a:pt x="71938" y="70212"/>
                  </a:lnTo>
                  <a:lnTo>
                    <a:pt x="64757" y="17695"/>
                  </a:lnTo>
                  <a:lnTo>
                    <a:pt x="627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953382" y="1967226"/>
              <a:ext cx="122184" cy="143067"/>
            </a:xfrm>
            <a:custGeom>
              <a:avLst/>
              <a:gdLst/>
              <a:ahLst/>
              <a:cxnLst/>
              <a:rect l="0" t="0" r="0" b="0"/>
              <a:pathLst>
                <a:path w="122184" h="143067">
                  <a:moveTo>
                    <a:pt x="69540" y="12131"/>
                  </a:moveTo>
                  <a:lnTo>
                    <a:pt x="58362" y="953"/>
                  </a:lnTo>
                  <a:lnTo>
                    <a:pt x="51559" y="0"/>
                  </a:lnTo>
                  <a:lnTo>
                    <a:pt x="34643" y="5180"/>
                  </a:lnTo>
                  <a:lnTo>
                    <a:pt x="18545" y="18400"/>
                  </a:lnTo>
                  <a:lnTo>
                    <a:pt x="10977" y="26839"/>
                  </a:lnTo>
                  <a:lnTo>
                    <a:pt x="2569" y="48694"/>
                  </a:lnTo>
                  <a:lnTo>
                    <a:pt x="0" y="72835"/>
                  </a:lnTo>
                  <a:lnTo>
                    <a:pt x="2758" y="95263"/>
                  </a:lnTo>
                  <a:lnTo>
                    <a:pt x="16478" y="127619"/>
                  </a:lnTo>
                  <a:lnTo>
                    <a:pt x="24807" y="134747"/>
                  </a:lnTo>
                  <a:lnTo>
                    <a:pt x="46539" y="142666"/>
                  </a:lnTo>
                  <a:lnTo>
                    <a:pt x="68675" y="143066"/>
                  </a:lnTo>
                  <a:lnTo>
                    <a:pt x="79492" y="141535"/>
                  </a:lnTo>
                  <a:lnTo>
                    <a:pt x="97750" y="130475"/>
                  </a:lnTo>
                  <a:lnTo>
                    <a:pt x="122183" y="106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139386" y="1789844"/>
              <a:ext cx="30936" cy="357970"/>
            </a:xfrm>
            <a:custGeom>
              <a:avLst/>
              <a:gdLst/>
              <a:ahLst/>
              <a:cxnLst/>
              <a:rect l="0" t="0" r="0" b="0"/>
              <a:pathLst>
                <a:path w="30936" h="357970">
                  <a:moveTo>
                    <a:pt x="9878" y="0"/>
                  </a:moveTo>
                  <a:lnTo>
                    <a:pt x="1545" y="37478"/>
                  </a:lnTo>
                  <a:lnTo>
                    <a:pt x="0" y="84804"/>
                  </a:lnTo>
                  <a:lnTo>
                    <a:pt x="2662" y="147570"/>
                  </a:lnTo>
                  <a:lnTo>
                    <a:pt x="7740" y="210621"/>
                  </a:lnTo>
                  <a:lnTo>
                    <a:pt x="12364" y="267517"/>
                  </a:lnTo>
                  <a:lnTo>
                    <a:pt x="24407" y="323074"/>
                  </a:lnTo>
                  <a:lnTo>
                    <a:pt x="3093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054507" y="1895258"/>
              <a:ext cx="210571" cy="10401"/>
            </a:xfrm>
            <a:custGeom>
              <a:avLst/>
              <a:gdLst/>
              <a:ahLst/>
              <a:cxnLst/>
              <a:rect l="0" t="0" r="0" b="0"/>
              <a:pathLst>
                <a:path w="210571" h="10401">
                  <a:moveTo>
                    <a:pt x="210570" y="10400"/>
                  </a:moveTo>
                  <a:lnTo>
                    <a:pt x="183014" y="3164"/>
                  </a:lnTo>
                  <a:lnTo>
                    <a:pt x="126792" y="522"/>
                  </a:lnTo>
                  <a:lnTo>
                    <a:pt x="64690" y="0"/>
                  </a:lnTo>
                  <a:lnTo>
                    <a:pt x="10945" y="8221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451563" y="2008170"/>
              <a:ext cx="114019" cy="113460"/>
            </a:xfrm>
            <a:custGeom>
              <a:avLst/>
              <a:gdLst/>
              <a:ahLst/>
              <a:cxnLst/>
              <a:rect l="0" t="0" r="0" b="0"/>
              <a:pathLst>
                <a:path w="114019" h="113460">
                  <a:moveTo>
                    <a:pt x="87256" y="13301"/>
                  </a:moveTo>
                  <a:lnTo>
                    <a:pt x="76077" y="2123"/>
                  </a:lnTo>
                  <a:lnTo>
                    <a:pt x="68105" y="0"/>
                  </a:lnTo>
                  <a:lnTo>
                    <a:pt x="46768" y="760"/>
                  </a:lnTo>
                  <a:lnTo>
                    <a:pt x="27928" y="8117"/>
                  </a:lnTo>
                  <a:lnTo>
                    <a:pt x="19627" y="13355"/>
                  </a:lnTo>
                  <a:lnTo>
                    <a:pt x="7285" y="28533"/>
                  </a:lnTo>
                  <a:lnTo>
                    <a:pt x="2357" y="37494"/>
                  </a:lnTo>
                  <a:lnTo>
                    <a:pt x="0" y="59928"/>
                  </a:lnTo>
                  <a:lnTo>
                    <a:pt x="4022" y="83157"/>
                  </a:lnTo>
                  <a:lnTo>
                    <a:pt x="13608" y="101280"/>
                  </a:lnTo>
                  <a:lnTo>
                    <a:pt x="21780" y="107049"/>
                  </a:lnTo>
                  <a:lnTo>
                    <a:pt x="43337" y="113459"/>
                  </a:lnTo>
                  <a:lnTo>
                    <a:pt x="76192" y="111477"/>
                  </a:lnTo>
                  <a:lnTo>
                    <a:pt x="94427" y="103338"/>
                  </a:lnTo>
                  <a:lnTo>
                    <a:pt x="102565" y="97892"/>
                  </a:lnTo>
                  <a:lnTo>
                    <a:pt x="107990" y="89582"/>
                  </a:lnTo>
                  <a:lnTo>
                    <a:pt x="114018" y="67871"/>
                  </a:lnTo>
                  <a:lnTo>
                    <a:pt x="110458" y="45743"/>
                  </a:lnTo>
                  <a:lnTo>
                    <a:pt x="106234" y="34929"/>
                  </a:lnTo>
                  <a:lnTo>
                    <a:pt x="101077" y="27720"/>
                  </a:lnTo>
                  <a:lnTo>
                    <a:pt x="76727" y="13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615075" y="1827850"/>
              <a:ext cx="113257" cy="309436"/>
            </a:xfrm>
            <a:custGeom>
              <a:avLst/>
              <a:gdLst/>
              <a:ahLst/>
              <a:cxnLst/>
              <a:rect l="0" t="0" r="0" b="0"/>
              <a:pathLst>
                <a:path w="113257" h="309436">
                  <a:moveTo>
                    <a:pt x="71143" y="309435"/>
                  </a:moveTo>
                  <a:lnTo>
                    <a:pt x="55502" y="291454"/>
                  </a:lnTo>
                  <a:lnTo>
                    <a:pt x="32705" y="233911"/>
                  </a:lnTo>
                  <a:lnTo>
                    <a:pt x="18533" y="182039"/>
                  </a:lnTo>
                  <a:lnTo>
                    <a:pt x="4468" y="126733"/>
                  </a:lnTo>
                  <a:lnTo>
                    <a:pt x="0" y="71917"/>
                  </a:lnTo>
                  <a:lnTo>
                    <a:pt x="12280" y="15247"/>
                  </a:lnTo>
                  <a:lnTo>
                    <a:pt x="19033" y="8025"/>
                  </a:lnTo>
                  <a:lnTo>
                    <a:pt x="39014" y="0"/>
                  </a:lnTo>
                  <a:lnTo>
                    <a:pt x="60373" y="2672"/>
                  </a:lnTo>
                  <a:lnTo>
                    <a:pt x="89008" y="17331"/>
                  </a:lnTo>
                  <a:lnTo>
                    <a:pt x="113256" y="35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591461" y="1968829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0103" y="11178"/>
                  </a:lnTo>
                  <a:lnTo>
                    <a:pt x="87318" y="18130"/>
                  </a:lnTo>
                  <a:lnTo>
                    <a:pt x="26779" y="2067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1389761" y="2387624"/>
            <a:ext cx="7096209" cy="749869"/>
            <a:chOff x="1389761" y="2387624"/>
            <a:chExt cx="7096209" cy="749869"/>
          </a:xfrm>
        </p:grpSpPr>
        <p:sp>
          <p:nvSpPr>
            <p:cNvPr id="102" name="Freeform 101"/>
            <p:cNvSpPr/>
            <p:nvPr/>
          </p:nvSpPr>
          <p:spPr>
            <a:xfrm>
              <a:off x="1466582" y="2800580"/>
              <a:ext cx="17937" cy="336913"/>
            </a:xfrm>
            <a:custGeom>
              <a:avLst/>
              <a:gdLst/>
              <a:ahLst/>
              <a:cxnLst/>
              <a:rect l="0" t="0" r="0" b="0"/>
              <a:pathLst>
                <a:path w="17937" h="336913">
                  <a:moveTo>
                    <a:pt x="17936" y="0"/>
                  </a:moveTo>
                  <a:lnTo>
                    <a:pt x="15596" y="38518"/>
                  </a:lnTo>
                  <a:lnTo>
                    <a:pt x="3464" y="68085"/>
                  </a:lnTo>
                  <a:lnTo>
                    <a:pt x="0" y="112330"/>
                  </a:lnTo>
                  <a:lnTo>
                    <a:pt x="4692" y="163654"/>
                  </a:lnTo>
                  <a:lnTo>
                    <a:pt x="7773" y="220455"/>
                  </a:lnTo>
                  <a:lnTo>
                    <a:pt x="15581" y="282756"/>
                  </a:lnTo>
                  <a:lnTo>
                    <a:pt x="1793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389761" y="2742707"/>
              <a:ext cx="181414" cy="173687"/>
            </a:xfrm>
            <a:custGeom>
              <a:avLst/>
              <a:gdLst/>
              <a:ahLst/>
              <a:cxnLst/>
              <a:rect l="0" t="0" r="0" b="0"/>
              <a:pathLst>
                <a:path w="181414" h="173687">
                  <a:moveTo>
                    <a:pt x="0" y="57873"/>
                  </a:moveTo>
                  <a:lnTo>
                    <a:pt x="5589" y="41105"/>
                  </a:lnTo>
                  <a:lnTo>
                    <a:pt x="17692" y="26634"/>
                  </a:lnTo>
                  <a:lnTo>
                    <a:pt x="25833" y="19499"/>
                  </a:lnTo>
                  <a:lnTo>
                    <a:pt x="47356" y="11572"/>
                  </a:lnTo>
                  <a:lnTo>
                    <a:pt x="104589" y="0"/>
                  </a:lnTo>
                  <a:lnTo>
                    <a:pt x="126033" y="2126"/>
                  </a:lnTo>
                  <a:lnTo>
                    <a:pt x="157836" y="15489"/>
                  </a:lnTo>
                  <a:lnTo>
                    <a:pt x="172705" y="30847"/>
                  </a:lnTo>
                  <a:lnTo>
                    <a:pt x="178308" y="39855"/>
                  </a:lnTo>
                  <a:lnTo>
                    <a:pt x="181413" y="65463"/>
                  </a:lnTo>
                  <a:lnTo>
                    <a:pt x="180604" y="80480"/>
                  </a:lnTo>
                  <a:lnTo>
                    <a:pt x="170346" y="103406"/>
                  </a:lnTo>
                  <a:lnTo>
                    <a:pt x="132440" y="150740"/>
                  </a:lnTo>
                  <a:lnTo>
                    <a:pt x="94757" y="1736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653407" y="2726880"/>
              <a:ext cx="62739" cy="156257"/>
            </a:xfrm>
            <a:custGeom>
              <a:avLst/>
              <a:gdLst/>
              <a:ahLst/>
              <a:cxnLst/>
              <a:rect l="0" t="0" r="0" b="0"/>
              <a:pathLst>
                <a:path w="62739" h="156257">
                  <a:moveTo>
                    <a:pt x="10095" y="84228"/>
                  </a:moveTo>
                  <a:lnTo>
                    <a:pt x="1762" y="138373"/>
                  </a:lnTo>
                  <a:lnTo>
                    <a:pt x="542" y="156256"/>
                  </a:lnTo>
                  <a:lnTo>
                    <a:pt x="0" y="148606"/>
                  </a:lnTo>
                  <a:lnTo>
                    <a:pt x="5718" y="113972"/>
                  </a:lnTo>
                  <a:lnTo>
                    <a:pt x="608" y="57340"/>
                  </a:lnTo>
                  <a:lnTo>
                    <a:pt x="6269" y="36793"/>
                  </a:lnTo>
                  <a:lnTo>
                    <a:pt x="11054" y="28038"/>
                  </a:lnTo>
                  <a:lnTo>
                    <a:pt x="25729" y="15191"/>
                  </a:lnTo>
                  <a:lnTo>
                    <a:pt x="47483" y="4501"/>
                  </a:lnTo>
                  <a:lnTo>
                    <a:pt x="627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789844" y="2737409"/>
              <a:ext cx="14655" cy="126343"/>
            </a:xfrm>
            <a:custGeom>
              <a:avLst/>
              <a:gdLst/>
              <a:ahLst/>
              <a:cxnLst/>
              <a:rect l="0" t="0" r="0" b="0"/>
              <a:pathLst>
                <a:path w="14655" h="126343">
                  <a:moveTo>
                    <a:pt x="0" y="0"/>
                  </a:moveTo>
                  <a:lnTo>
                    <a:pt x="5589" y="62093"/>
                  </a:lnTo>
                  <a:lnTo>
                    <a:pt x="14654" y="94437"/>
                  </a:lnTo>
                  <a:lnTo>
                    <a:pt x="14449" y="102732"/>
                  </a:lnTo>
                  <a:lnTo>
                    <a:pt x="11972" y="10943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810901" y="2695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895129" y="2695013"/>
              <a:ext cx="305327" cy="162952"/>
            </a:xfrm>
            <a:custGeom>
              <a:avLst/>
              <a:gdLst/>
              <a:ahLst/>
              <a:cxnLst/>
              <a:rect l="0" t="0" r="0" b="0"/>
              <a:pathLst>
                <a:path w="305327" h="162952">
                  <a:moveTo>
                    <a:pt x="0" y="116095"/>
                  </a:moveTo>
                  <a:lnTo>
                    <a:pt x="5589" y="132863"/>
                  </a:lnTo>
                  <a:lnTo>
                    <a:pt x="5214" y="150454"/>
                  </a:lnTo>
                  <a:lnTo>
                    <a:pt x="3476" y="160058"/>
                  </a:lnTo>
                  <a:lnTo>
                    <a:pt x="5827" y="162951"/>
                  </a:lnTo>
                  <a:lnTo>
                    <a:pt x="10904" y="161371"/>
                  </a:lnTo>
                  <a:lnTo>
                    <a:pt x="17798" y="156808"/>
                  </a:lnTo>
                  <a:lnTo>
                    <a:pt x="22394" y="149086"/>
                  </a:lnTo>
                  <a:lnTo>
                    <a:pt x="28862" y="115862"/>
                  </a:lnTo>
                  <a:lnTo>
                    <a:pt x="30375" y="89865"/>
                  </a:lnTo>
                  <a:lnTo>
                    <a:pt x="34288" y="82231"/>
                  </a:lnTo>
                  <a:lnTo>
                    <a:pt x="40406" y="78311"/>
                  </a:lnTo>
                  <a:lnTo>
                    <a:pt x="47995" y="76868"/>
                  </a:lnTo>
                  <a:lnTo>
                    <a:pt x="55393" y="79415"/>
                  </a:lnTo>
                  <a:lnTo>
                    <a:pt x="69853" y="91604"/>
                  </a:lnTo>
                  <a:lnTo>
                    <a:pt x="85558" y="118197"/>
                  </a:lnTo>
                  <a:lnTo>
                    <a:pt x="89794" y="121006"/>
                  </a:lnTo>
                  <a:lnTo>
                    <a:pt x="93788" y="119369"/>
                  </a:lnTo>
                  <a:lnTo>
                    <a:pt x="97620" y="114768"/>
                  </a:lnTo>
                  <a:lnTo>
                    <a:pt x="110515" y="67207"/>
                  </a:lnTo>
                  <a:lnTo>
                    <a:pt x="115791" y="58936"/>
                  </a:lnTo>
                  <a:lnTo>
                    <a:pt x="121647" y="55763"/>
                  </a:lnTo>
                  <a:lnTo>
                    <a:pt x="127892" y="55986"/>
                  </a:lnTo>
                  <a:lnTo>
                    <a:pt x="134394" y="58475"/>
                  </a:lnTo>
                  <a:lnTo>
                    <a:pt x="144739" y="70599"/>
                  </a:lnTo>
                  <a:lnTo>
                    <a:pt x="177399" y="131982"/>
                  </a:lnTo>
                  <a:lnTo>
                    <a:pt x="181437" y="132535"/>
                  </a:lnTo>
                  <a:lnTo>
                    <a:pt x="184129" y="128225"/>
                  </a:lnTo>
                  <a:lnTo>
                    <a:pt x="189460" y="113298"/>
                  </a:lnTo>
                  <a:lnTo>
                    <a:pt x="199628" y="98864"/>
                  </a:lnTo>
                  <a:lnTo>
                    <a:pt x="224096" y="83174"/>
                  </a:lnTo>
                  <a:lnTo>
                    <a:pt x="271016" y="60620"/>
                  </a:lnTo>
                  <a:lnTo>
                    <a:pt x="278943" y="54545"/>
                  </a:lnTo>
                  <a:lnTo>
                    <a:pt x="283058" y="45816"/>
                  </a:lnTo>
                  <a:lnTo>
                    <a:pt x="284511" y="23639"/>
                  </a:lnTo>
                  <a:lnTo>
                    <a:pt x="280921" y="14683"/>
                  </a:lnTo>
                  <a:lnTo>
                    <a:pt x="267574" y="1613"/>
                  </a:lnTo>
                  <a:lnTo>
                    <a:pt x="260271" y="0"/>
                  </a:lnTo>
                  <a:lnTo>
                    <a:pt x="253063" y="1264"/>
                  </a:lnTo>
                  <a:lnTo>
                    <a:pt x="219094" y="20103"/>
                  </a:lnTo>
                  <a:lnTo>
                    <a:pt x="212743" y="28704"/>
                  </a:lnTo>
                  <a:lnTo>
                    <a:pt x="205687" y="50738"/>
                  </a:lnTo>
                  <a:lnTo>
                    <a:pt x="207303" y="89451"/>
                  </a:lnTo>
                  <a:lnTo>
                    <a:pt x="215357" y="110493"/>
                  </a:lnTo>
                  <a:lnTo>
                    <a:pt x="220781" y="119379"/>
                  </a:lnTo>
                  <a:lnTo>
                    <a:pt x="236165" y="132373"/>
                  </a:lnTo>
                  <a:lnTo>
                    <a:pt x="255871" y="140877"/>
                  </a:lnTo>
                  <a:lnTo>
                    <a:pt x="288593" y="144495"/>
                  </a:lnTo>
                  <a:lnTo>
                    <a:pt x="294171" y="143217"/>
                  </a:lnTo>
                  <a:lnTo>
                    <a:pt x="305326" y="1371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371413" y="2515258"/>
              <a:ext cx="92256" cy="306380"/>
            </a:xfrm>
            <a:custGeom>
              <a:avLst/>
              <a:gdLst/>
              <a:ahLst/>
              <a:cxnLst/>
              <a:rect l="0" t="0" r="0" b="0"/>
              <a:pathLst>
                <a:path w="92256" h="306380">
                  <a:moveTo>
                    <a:pt x="71198" y="306379"/>
                  </a:moveTo>
                  <a:lnTo>
                    <a:pt x="54410" y="244098"/>
                  </a:lnTo>
                  <a:lnTo>
                    <a:pt x="45114" y="181772"/>
                  </a:lnTo>
                  <a:lnTo>
                    <a:pt x="25765" y="119290"/>
                  </a:lnTo>
                  <a:lnTo>
                    <a:pt x="5942" y="69641"/>
                  </a:lnTo>
                  <a:lnTo>
                    <a:pt x="0" y="28654"/>
                  </a:lnTo>
                  <a:lnTo>
                    <a:pt x="2676" y="18284"/>
                  </a:lnTo>
                  <a:lnTo>
                    <a:pt x="7969" y="10200"/>
                  </a:lnTo>
                  <a:lnTo>
                    <a:pt x="15007" y="3641"/>
                  </a:lnTo>
                  <a:lnTo>
                    <a:pt x="23209" y="439"/>
                  </a:lnTo>
                  <a:lnTo>
                    <a:pt x="41681" y="0"/>
                  </a:lnTo>
                  <a:lnTo>
                    <a:pt x="92255" y="115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337326" y="2705823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8254" y="14655"/>
                  </a:lnTo>
                  <a:lnTo>
                    <a:pt x="19563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519408" y="2705192"/>
              <a:ext cx="144302" cy="126623"/>
            </a:xfrm>
            <a:custGeom>
              <a:avLst/>
              <a:gdLst/>
              <a:ahLst/>
              <a:cxnLst/>
              <a:rect l="0" t="0" r="0" b="0"/>
              <a:pathLst>
                <a:path w="144302" h="126623">
                  <a:moveTo>
                    <a:pt x="81130" y="74331"/>
                  </a:moveTo>
                  <a:lnTo>
                    <a:pt x="81130" y="51974"/>
                  </a:lnTo>
                  <a:lnTo>
                    <a:pt x="74891" y="34759"/>
                  </a:lnTo>
                  <a:lnTo>
                    <a:pt x="51822" y="4643"/>
                  </a:lnTo>
                  <a:lnTo>
                    <a:pt x="44044" y="966"/>
                  </a:lnTo>
                  <a:lnTo>
                    <a:pt x="26043" y="0"/>
                  </a:lnTo>
                  <a:lnTo>
                    <a:pt x="18669" y="3720"/>
                  </a:lnTo>
                  <a:lnTo>
                    <a:pt x="7356" y="17212"/>
                  </a:lnTo>
                  <a:lnTo>
                    <a:pt x="0" y="50128"/>
                  </a:lnTo>
                  <a:lnTo>
                    <a:pt x="3409" y="89516"/>
                  </a:lnTo>
                  <a:lnTo>
                    <a:pt x="11883" y="110716"/>
                  </a:lnTo>
                  <a:lnTo>
                    <a:pt x="17418" y="119645"/>
                  </a:lnTo>
                  <a:lnTo>
                    <a:pt x="24617" y="124427"/>
                  </a:lnTo>
                  <a:lnTo>
                    <a:pt x="41975" y="126622"/>
                  </a:lnTo>
                  <a:lnTo>
                    <a:pt x="49178" y="123229"/>
                  </a:lnTo>
                  <a:lnTo>
                    <a:pt x="60300" y="110102"/>
                  </a:lnTo>
                  <a:lnTo>
                    <a:pt x="73139" y="82980"/>
                  </a:lnTo>
                  <a:lnTo>
                    <a:pt x="79552" y="43327"/>
                  </a:lnTo>
                  <a:lnTo>
                    <a:pt x="83002" y="57996"/>
                  </a:lnTo>
                  <a:lnTo>
                    <a:pt x="110377" y="92038"/>
                  </a:lnTo>
                  <a:lnTo>
                    <a:pt x="123765" y="99748"/>
                  </a:lnTo>
                  <a:lnTo>
                    <a:pt x="144301" y="1059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692267" y="2681994"/>
              <a:ext cx="118842" cy="135198"/>
            </a:xfrm>
            <a:custGeom>
              <a:avLst/>
              <a:gdLst/>
              <a:ahLst/>
              <a:cxnLst/>
              <a:rect l="0" t="0" r="0" b="0"/>
              <a:pathLst>
                <a:path w="118842" h="135198">
                  <a:moveTo>
                    <a:pt x="87256" y="13301"/>
                  </a:moveTo>
                  <a:lnTo>
                    <a:pt x="76077" y="2122"/>
                  </a:lnTo>
                  <a:lnTo>
                    <a:pt x="68105" y="0"/>
                  </a:lnTo>
                  <a:lnTo>
                    <a:pt x="46769" y="760"/>
                  </a:lnTo>
                  <a:lnTo>
                    <a:pt x="27928" y="8117"/>
                  </a:lnTo>
                  <a:lnTo>
                    <a:pt x="19628" y="13355"/>
                  </a:lnTo>
                  <a:lnTo>
                    <a:pt x="7286" y="28532"/>
                  </a:lnTo>
                  <a:lnTo>
                    <a:pt x="2357" y="37493"/>
                  </a:lnTo>
                  <a:lnTo>
                    <a:pt x="0" y="59928"/>
                  </a:lnTo>
                  <a:lnTo>
                    <a:pt x="4022" y="83157"/>
                  </a:lnTo>
                  <a:lnTo>
                    <a:pt x="19440" y="109388"/>
                  </a:lnTo>
                  <a:lnTo>
                    <a:pt x="32159" y="124637"/>
                  </a:lnTo>
                  <a:lnTo>
                    <a:pt x="54970" y="132973"/>
                  </a:lnTo>
                  <a:lnTo>
                    <a:pt x="69241" y="135197"/>
                  </a:lnTo>
                  <a:lnTo>
                    <a:pt x="91338" y="131428"/>
                  </a:lnTo>
                  <a:lnTo>
                    <a:pt x="118841" y="118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865214" y="2505782"/>
              <a:ext cx="40652" cy="294799"/>
            </a:xfrm>
            <a:custGeom>
              <a:avLst/>
              <a:gdLst/>
              <a:ahLst/>
              <a:cxnLst/>
              <a:rect l="0" t="0" r="0" b="0"/>
              <a:pathLst>
                <a:path w="40652" h="294799">
                  <a:moveTo>
                    <a:pt x="9065" y="0"/>
                  </a:moveTo>
                  <a:lnTo>
                    <a:pt x="0" y="58617"/>
                  </a:lnTo>
                  <a:lnTo>
                    <a:pt x="6062" y="107895"/>
                  </a:lnTo>
                  <a:lnTo>
                    <a:pt x="9345" y="160650"/>
                  </a:lnTo>
                  <a:lnTo>
                    <a:pt x="17207" y="212677"/>
                  </a:lnTo>
                  <a:lnTo>
                    <a:pt x="30344" y="266531"/>
                  </a:lnTo>
                  <a:lnTo>
                    <a:pt x="4065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790051" y="2611067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9526" y="11453"/>
                  </a:lnTo>
                  <a:lnTo>
                    <a:pt x="65984" y="24749"/>
                  </a:lnTo>
                  <a:lnTo>
                    <a:pt x="17138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984226" y="2621595"/>
              <a:ext cx="195381" cy="183598"/>
            </a:xfrm>
            <a:custGeom>
              <a:avLst/>
              <a:gdLst/>
              <a:ahLst/>
              <a:cxnLst/>
              <a:rect l="0" t="0" r="0" b="0"/>
              <a:pathLst>
                <a:path w="195381" h="183598">
                  <a:moveTo>
                    <a:pt x="58509" y="42114"/>
                  </a:moveTo>
                  <a:lnTo>
                    <a:pt x="27227" y="51690"/>
                  </a:lnTo>
                  <a:lnTo>
                    <a:pt x="11071" y="62358"/>
                  </a:lnTo>
                  <a:lnTo>
                    <a:pt x="5827" y="70818"/>
                  </a:lnTo>
                  <a:lnTo>
                    <a:pt x="0" y="92696"/>
                  </a:lnTo>
                  <a:lnTo>
                    <a:pt x="2309" y="131321"/>
                  </a:lnTo>
                  <a:lnTo>
                    <a:pt x="10525" y="152342"/>
                  </a:lnTo>
                  <a:lnTo>
                    <a:pt x="15991" y="161223"/>
                  </a:lnTo>
                  <a:lnTo>
                    <a:pt x="31423" y="174210"/>
                  </a:lnTo>
                  <a:lnTo>
                    <a:pt x="40452" y="179311"/>
                  </a:lnTo>
                  <a:lnTo>
                    <a:pt x="49981" y="180372"/>
                  </a:lnTo>
                  <a:lnTo>
                    <a:pt x="69927" y="175312"/>
                  </a:lnTo>
                  <a:lnTo>
                    <a:pt x="87370" y="159025"/>
                  </a:lnTo>
                  <a:lnTo>
                    <a:pt x="100582" y="136189"/>
                  </a:lnTo>
                  <a:lnTo>
                    <a:pt x="106454" y="110441"/>
                  </a:lnTo>
                  <a:lnTo>
                    <a:pt x="102825" y="89640"/>
                  </a:lnTo>
                  <a:lnTo>
                    <a:pt x="87628" y="64775"/>
                  </a:lnTo>
                  <a:lnTo>
                    <a:pt x="79640" y="55695"/>
                  </a:lnTo>
                  <a:lnTo>
                    <a:pt x="88297" y="69145"/>
                  </a:lnTo>
                  <a:lnTo>
                    <a:pt x="129395" y="119078"/>
                  </a:lnTo>
                  <a:lnTo>
                    <a:pt x="145023" y="145247"/>
                  </a:lnTo>
                  <a:lnTo>
                    <a:pt x="174624" y="183597"/>
                  </a:lnTo>
                  <a:lnTo>
                    <a:pt x="175693" y="182060"/>
                  </a:lnTo>
                  <a:lnTo>
                    <a:pt x="175236" y="177525"/>
                  </a:lnTo>
                  <a:lnTo>
                    <a:pt x="157693" y="138966"/>
                  </a:lnTo>
                  <a:lnTo>
                    <a:pt x="130438" y="93415"/>
                  </a:lnTo>
                  <a:lnTo>
                    <a:pt x="124275" y="57185"/>
                  </a:lnTo>
                  <a:lnTo>
                    <a:pt x="129073" y="36724"/>
                  </a:lnTo>
                  <a:lnTo>
                    <a:pt x="133627" y="27992"/>
                  </a:lnTo>
                  <a:lnTo>
                    <a:pt x="148047" y="15171"/>
                  </a:lnTo>
                  <a:lnTo>
                    <a:pt x="164984" y="6743"/>
                  </a:lnTo>
                  <a:lnTo>
                    <a:pt x="1953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274341" y="2618822"/>
              <a:ext cx="118773" cy="160702"/>
            </a:xfrm>
            <a:custGeom>
              <a:avLst/>
              <a:gdLst/>
              <a:ahLst/>
              <a:cxnLst/>
              <a:rect l="0" t="0" r="0" b="0"/>
              <a:pathLst>
                <a:path w="118773" h="160702">
                  <a:moveTo>
                    <a:pt x="73721" y="13302"/>
                  </a:moveTo>
                  <a:lnTo>
                    <a:pt x="62542" y="2124"/>
                  </a:lnTo>
                  <a:lnTo>
                    <a:pt x="54570" y="0"/>
                  </a:lnTo>
                  <a:lnTo>
                    <a:pt x="33234" y="761"/>
                  </a:lnTo>
                  <a:lnTo>
                    <a:pt x="14393" y="8118"/>
                  </a:lnTo>
                  <a:lnTo>
                    <a:pt x="6093" y="13356"/>
                  </a:lnTo>
                  <a:lnTo>
                    <a:pt x="1729" y="21527"/>
                  </a:lnTo>
                  <a:lnTo>
                    <a:pt x="0" y="43084"/>
                  </a:lnTo>
                  <a:lnTo>
                    <a:pt x="6251" y="62023"/>
                  </a:lnTo>
                  <a:lnTo>
                    <a:pt x="11194" y="70349"/>
                  </a:lnTo>
                  <a:lnTo>
                    <a:pt x="17998" y="73560"/>
                  </a:lnTo>
                  <a:lnTo>
                    <a:pt x="26044" y="73361"/>
                  </a:lnTo>
                  <a:lnTo>
                    <a:pt x="69762" y="67409"/>
                  </a:lnTo>
                  <a:lnTo>
                    <a:pt x="89899" y="72835"/>
                  </a:lnTo>
                  <a:lnTo>
                    <a:pt x="98544" y="77557"/>
                  </a:lnTo>
                  <a:lnTo>
                    <a:pt x="111270" y="92163"/>
                  </a:lnTo>
                  <a:lnTo>
                    <a:pt x="116301" y="100971"/>
                  </a:lnTo>
                  <a:lnTo>
                    <a:pt x="118772" y="120116"/>
                  </a:lnTo>
                  <a:lnTo>
                    <a:pt x="117793" y="130135"/>
                  </a:lnTo>
                  <a:lnTo>
                    <a:pt x="113631" y="137984"/>
                  </a:lnTo>
                  <a:lnTo>
                    <a:pt x="99648" y="149825"/>
                  </a:lnTo>
                  <a:lnTo>
                    <a:pt x="66455" y="157478"/>
                  </a:lnTo>
                  <a:lnTo>
                    <a:pt x="21078" y="1607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474404" y="2768994"/>
              <a:ext cx="33555" cy="126343"/>
            </a:xfrm>
            <a:custGeom>
              <a:avLst/>
              <a:gdLst/>
              <a:ahLst/>
              <a:cxnLst/>
              <a:rect l="0" t="0" r="0" b="0"/>
              <a:pathLst>
                <a:path w="33555" h="126343">
                  <a:moveTo>
                    <a:pt x="0" y="0"/>
                  </a:moveTo>
                  <a:lnTo>
                    <a:pt x="16767" y="11179"/>
                  </a:lnTo>
                  <a:lnTo>
                    <a:pt x="28119" y="26026"/>
                  </a:lnTo>
                  <a:lnTo>
                    <a:pt x="32784" y="34898"/>
                  </a:lnTo>
                  <a:lnTo>
                    <a:pt x="33554" y="45492"/>
                  </a:lnTo>
                  <a:lnTo>
                    <a:pt x="17575" y="104112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776994" y="2577693"/>
              <a:ext cx="150136" cy="225658"/>
            </a:xfrm>
            <a:custGeom>
              <a:avLst/>
              <a:gdLst/>
              <a:ahLst/>
              <a:cxnLst/>
              <a:rect l="0" t="0" r="0" b="0"/>
              <a:pathLst>
                <a:path w="150136" h="225658">
                  <a:moveTo>
                    <a:pt x="118550" y="64960"/>
                  </a:moveTo>
                  <a:lnTo>
                    <a:pt x="118550" y="42603"/>
                  </a:lnTo>
                  <a:lnTo>
                    <a:pt x="112311" y="25387"/>
                  </a:lnTo>
                  <a:lnTo>
                    <a:pt x="107371" y="17521"/>
                  </a:lnTo>
                  <a:lnTo>
                    <a:pt x="92525" y="5661"/>
                  </a:lnTo>
                  <a:lnTo>
                    <a:pt x="83652" y="861"/>
                  </a:lnTo>
                  <a:lnTo>
                    <a:pt x="74228" y="0"/>
                  </a:lnTo>
                  <a:lnTo>
                    <a:pt x="54398" y="5283"/>
                  </a:lnTo>
                  <a:lnTo>
                    <a:pt x="29092" y="21411"/>
                  </a:lnTo>
                  <a:lnTo>
                    <a:pt x="17179" y="37416"/>
                  </a:lnTo>
                  <a:lnTo>
                    <a:pt x="0" y="81876"/>
                  </a:lnTo>
                  <a:lnTo>
                    <a:pt x="106" y="127553"/>
                  </a:lnTo>
                  <a:lnTo>
                    <a:pt x="11792" y="184645"/>
                  </a:lnTo>
                  <a:lnTo>
                    <a:pt x="22748" y="204331"/>
                  </a:lnTo>
                  <a:lnTo>
                    <a:pt x="38537" y="217759"/>
                  </a:lnTo>
                  <a:lnTo>
                    <a:pt x="47660" y="222978"/>
                  </a:lnTo>
                  <a:lnTo>
                    <a:pt x="67157" y="225657"/>
                  </a:lnTo>
                  <a:lnTo>
                    <a:pt x="87519" y="221778"/>
                  </a:lnTo>
                  <a:lnTo>
                    <a:pt x="117545" y="206441"/>
                  </a:lnTo>
                  <a:lnTo>
                    <a:pt x="150135" y="180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003195" y="2621270"/>
              <a:ext cx="176619" cy="164894"/>
            </a:xfrm>
            <a:custGeom>
              <a:avLst/>
              <a:gdLst/>
              <a:ahLst/>
              <a:cxnLst/>
              <a:rect l="0" t="0" r="0" b="0"/>
              <a:pathLst>
                <a:path w="176619" h="164894">
                  <a:moveTo>
                    <a:pt x="71333" y="74025"/>
                  </a:moveTo>
                  <a:lnTo>
                    <a:pt x="76923" y="57257"/>
                  </a:lnTo>
                  <a:lnTo>
                    <a:pt x="76547" y="39666"/>
                  </a:lnTo>
                  <a:lnTo>
                    <a:pt x="71311" y="21320"/>
                  </a:lnTo>
                  <a:lnTo>
                    <a:pt x="61184" y="5367"/>
                  </a:lnTo>
                  <a:lnTo>
                    <a:pt x="54039" y="1347"/>
                  </a:lnTo>
                  <a:lnTo>
                    <a:pt x="36741" y="0"/>
                  </a:lnTo>
                  <a:lnTo>
                    <a:pt x="29554" y="3618"/>
                  </a:lnTo>
                  <a:lnTo>
                    <a:pt x="18450" y="16997"/>
                  </a:lnTo>
                  <a:lnTo>
                    <a:pt x="5621" y="44259"/>
                  </a:lnTo>
                  <a:lnTo>
                    <a:pt x="0" y="85743"/>
                  </a:lnTo>
                  <a:lnTo>
                    <a:pt x="3924" y="129490"/>
                  </a:lnTo>
                  <a:lnTo>
                    <a:pt x="12518" y="151708"/>
                  </a:lnTo>
                  <a:lnTo>
                    <a:pt x="18085" y="160909"/>
                  </a:lnTo>
                  <a:lnTo>
                    <a:pt x="24136" y="164703"/>
                  </a:lnTo>
                  <a:lnTo>
                    <a:pt x="30510" y="164893"/>
                  </a:lnTo>
                  <a:lnTo>
                    <a:pt x="37099" y="162679"/>
                  </a:lnTo>
                  <a:lnTo>
                    <a:pt x="47539" y="150862"/>
                  </a:lnTo>
                  <a:lnTo>
                    <a:pt x="63773" y="109090"/>
                  </a:lnTo>
                  <a:lnTo>
                    <a:pt x="68633" y="104420"/>
                  </a:lnTo>
                  <a:lnTo>
                    <a:pt x="74213" y="104817"/>
                  </a:lnTo>
                  <a:lnTo>
                    <a:pt x="86651" y="114617"/>
                  </a:lnTo>
                  <a:lnTo>
                    <a:pt x="107977" y="137525"/>
                  </a:lnTo>
                  <a:lnTo>
                    <a:pt x="126224" y="148260"/>
                  </a:lnTo>
                  <a:lnTo>
                    <a:pt x="134833" y="149252"/>
                  </a:lnTo>
                  <a:lnTo>
                    <a:pt x="150638" y="144114"/>
                  </a:lnTo>
                  <a:lnTo>
                    <a:pt x="176618" y="126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200870" y="2484725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3120" y="155214"/>
                  </a:lnTo>
                  <a:lnTo>
                    <a:pt x="8333" y="202357"/>
                  </a:lnTo>
                  <a:lnTo>
                    <a:pt x="12998" y="240892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285098" y="2484725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4145"/>
                  </a:lnTo>
                  <a:lnTo>
                    <a:pt x="5589" y="114680"/>
                  </a:lnTo>
                  <a:lnTo>
                    <a:pt x="10723" y="174558"/>
                  </a:lnTo>
                  <a:lnTo>
                    <a:pt x="18669" y="231446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358798" y="2600122"/>
              <a:ext cx="105285" cy="143394"/>
            </a:xfrm>
            <a:custGeom>
              <a:avLst/>
              <a:gdLst/>
              <a:ahLst/>
              <a:cxnLst/>
              <a:rect l="0" t="0" r="0" b="0"/>
              <a:pathLst>
                <a:path w="105285" h="143394">
                  <a:moveTo>
                    <a:pt x="0" y="74116"/>
                  </a:moveTo>
                  <a:lnTo>
                    <a:pt x="42691" y="70996"/>
                  </a:lnTo>
                  <a:lnTo>
                    <a:pt x="62258" y="64541"/>
                  </a:lnTo>
                  <a:lnTo>
                    <a:pt x="78752" y="53872"/>
                  </a:lnTo>
                  <a:lnTo>
                    <a:pt x="90763" y="38213"/>
                  </a:lnTo>
                  <a:lnTo>
                    <a:pt x="95603" y="29123"/>
                  </a:lnTo>
                  <a:lnTo>
                    <a:pt x="95321" y="20724"/>
                  </a:lnTo>
                  <a:lnTo>
                    <a:pt x="91623" y="12785"/>
                  </a:lnTo>
                  <a:lnTo>
                    <a:pt x="85648" y="5153"/>
                  </a:lnTo>
                  <a:lnTo>
                    <a:pt x="78156" y="1234"/>
                  </a:lnTo>
                  <a:lnTo>
                    <a:pt x="60472" y="0"/>
                  </a:lnTo>
                  <a:lnTo>
                    <a:pt x="44034" y="6471"/>
                  </a:lnTo>
                  <a:lnTo>
                    <a:pt x="28929" y="18315"/>
                  </a:lnTo>
                  <a:lnTo>
                    <a:pt x="14417" y="35277"/>
                  </a:lnTo>
                  <a:lnTo>
                    <a:pt x="6407" y="57634"/>
                  </a:lnTo>
                  <a:lnTo>
                    <a:pt x="4271" y="70147"/>
                  </a:lnTo>
                  <a:lnTo>
                    <a:pt x="8137" y="93409"/>
                  </a:lnTo>
                  <a:lnTo>
                    <a:pt x="18824" y="114276"/>
                  </a:lnTo>
                  <a:lnTo>
                    <a:pt x="35272" y="131349"/>
                  </a:lnTo>
                  <a:lnTo>
                    <a:pt x="57400" y="140497"/>
                  </a:lnTo>
                  <a:lnTo>
                    <a:pt x="79323" y="143393"/>
                  </a:lnTo>
                  <a:lnTo>
                    <a:pt x="105284" y="1372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510442" y="2431606"/>
              <a:ext cx="143155" cy="338756"/>
            </a:xfrm>
            <a:custGeom>
              <a:avLst/>
              <a:gdLst/>
              <a:ahLst/>
              <a:cxnLst/>
              <a:rect l="0" t="0" r="0" b="0"/>
              <a:pathLst>
                <a:path w="143155" h="338756">
                  <a:moveTo>
                    <a:pt x="79983" y="242632"/>
                  </a:moveTo>
                  <a:lnTo>
                    <a:pt x="79983" y="220275"/>
                  </a:lnTo>
                  <a:lnTo>
                    <a:pt x="76473" y="212520"/>
                  </a:lnTo>
                  <a:lnTo>
                    <a:pt x="63215" y="200783"/>
                  </a:lnTo>
                  <a:lnTo>
                    <a:pt x="54766" y="198355"/>
                  </a:lnTo>
                  <a:lnTo>
                    <a:pt x="36020" y="198777"/>
                  </a:lnTo>
                  <a:lnTo>
                    <a:pt x="19109" y="209103"/>
                  </a:lnTo>
                  <a:lnTo>
                    <a:pt x="11325" y="216770"/>
                  </a:lnTo>
                  <a:lnTo>
                    <a:pt x="2675" y="237767"/>
                  </a:lnTo>
                  <a:lnTo>
                    <a:pt x="0" y="262696"/>
                  </a:lnTo>
                  <a:lnTo>
                    <a:pt x="2711" y="289374"/>
                  </a:lnTo>
                  <a:lnTo>
                    <a:pt x="10935" y="310589"/>
                  </a:lnTo>
                  <a:lnTo>
                    <a:pt x="16403" y="319522"/>
                  </a:lnTo>
                  <a:lnTo>
                    <a:pt x="31838" y="332568"/>
                  </a:lnTo>
                  <a:lnTo>
                    <a:pt x="40867" y="337684"/>
                  </a:lnTo>
                  <a:lnTo>
                    <a:pt x="50396" y="338755"/>
                  </a:lnTo>
                  <a:lnTo>
                    <a:pt x="70342" y="333707"/>
                  </a:lnTo>
                  <a:lnTo>
                    <a:pt x="87787" y="320544"/>
                  </a:lnTo>
                  <a:lnTo>
                    <a:pt x="102168" y="301826"/>
                  </a:lnTo>
                  <a:lnTo>
                    <a:pt x="124830" y="243726"/>
                  </a:lnTo>
                  <a:lnTo>
                    <a:pt x="131085" y="182753"/>
                  </a:lnTo>
                  <a:lnTo>
                    <a:pt x="130999" y="125844"/>
                  </a:lnTo>
                  <a:lnTo>
                    <a:pt x="124084" y="72588"/>
                  </a:lnTo>
                  <a:lnTo>
                    <a:pt x="111268" y="15197"/>
                  </a:lnTo>
                  <a:lnTo>
                    <a:pt x="107858" y="3271"/>
                  </a:lnTo>
                  <a:lnTo>
                    <a:pt x="104415" y="0"/>
                  </a:lnTo>
                  <a:lnTo>
                    <a:pt x="100950" y="2499"/>
                  </a:lnTo>
                  <a:lnTo>
                    <a:pt x="97471" y="8844"/>
                  </a:lnTo>
                  <a:lnTo>
                    <a:pt x="91886" y="59884"/>
                  </a:lnTo>
                  <a:lnTo>
                    <a:pt x="93902" y="113120"/>
                  </a:lnTo>
                  <a:lnTo>
                    <a:pt x="99630" y="168956"/>
                  </a:lnTo>
                  <a:lnTo>
                    <a:pt x="109167" y="226736"/>
                  </a:lnTo>
                  <a:lnTo>
                    <a:pt x="120085" y="260929"/>
                  </a:lnTo>
                  <a:lnTo>
                    <a:pt x="143154" y="2952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929532" y="2453139"/>
              <a:ext cx="29391" cy="305328"/>
            </a:xfrm>
            <a:custGeom>
              <a:avLst/>
              <a:gdLst/>
              <a:ahLst/>
              <a:cxnLst/>
              <a:rect l="0" t="0" r="0" b="0"/>
              <a:pathLst>
                <a:path w="29391" h="305328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2588" y="135786"/>
                  </a:lnTo>
                  <a:lnTo>
                    <a:pt x="17003" y="186722"/>
                  </a:lnTo>
                  <a:lnTo>
                    <a:pt x="19665" y="246760"/>
                  </a:lnTo>
                  <a:lnTo>
                    <a:pt x="2939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864165" y="2558425"/>
              <a:ext cx="168457" cy="42114"/>
            </a:xfrm>
            <a:custGeom>
              <a:avLst/>
              <a:gdLst/>
              <a:ahLst/>
              <a:cxnLst/>
              <a:rect l="0" t="0" r="0" b="0"/>
              <a:pathLst>
                <a:path w="168457" h="42114">
                  <a:moveTo>
                    <a:pt x="168456" y="0"/>
                  </a:moveTo>
                  <a:lnTo>
                    <a:pt x="107346" y="17958"/>
                  </a:lnTo>
                  <a:lnTo>
                    <a:pt x="57339" y="31666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022093" y="2389969"/>
              <a:ext cx="305327" cy="347956"/>
            </a:xfrm>
            <a:custGeom>
              <a:avLst/>
              <a:gdLst/>
              <a:ahLst/>
              <a:cxnLst/>
              <a:rect l="0" t="0" r="0" b="0"/>
              <a:pathLst>
                <a:path w="305327" h="347956">
                  <a:moveTo>
                    <a:pt x="0" y="0"/>
                  </a:moveTo>
                  <a:lnTo>
                    <a:pt x="0" y="54144"/>
                  </a:lnTo>
                  <a:lnTo>
                    <a:pt x="7236" y="116964"/>
                  </a:lnTo>
                  <a:lnTo>
                    <a:pt x="12998" y="174359"/>
                  </a:lnTo>
                  <a:lnTo>
                    <a:pt x="25054" y="231363"/>
                  </a:lnTo>
                  <a:lnTo>
                    <a:pt x="37531" y="290543"/>
                  </a:lnTo>
                  <a:lnTo>
                    <a:pt x="40756" y="322653"/>
                  </a:lnTo>
                  <a:lnTo>
                    <a:pt x="43165" y="265561"/>
                  </a:lnTo>
                  <a:lnTo>
                    <a:pt x="51654" y="233492"/>
                  </a:lnTo>
                  <a:lnTo>
                    <a:pt x="62342" y="216468"/>
                  </a:lnTo>
                  <a:lnTo>
                    <a:pt x="69637" y="212162"/>
                  </a:lnTo>
                  <a:lnTo>
                    <a:pt x="87102" y="210497"/>
                  </a:lnTo>
                  <a:lnTo>
                    <a:pt x="94333" y="214031"/>
                  </a:lnTo>
                  <a:lnTo>
                    <a:pt x="105487" y="227316"/>
                  </a:lnTo>
                  <a:lnTo>
                    <a:pt x="122179" y="266780"/>
                  </a:lnTo>
                  <a:lnTo>
                    <a:pt x="136741" y="322235"/>
                  </a:lnTo>
                  <a:lnTo>
                    <a:pt x="140294" y="334146"/>
                  </a:lnTo>
                  <a:lnTo>
                    <a:pt x="142662" y="337408"/>
                  </a:lnTo>
                  <a:lnTo>
                    <a:pt x="144241" y="334903"/>
                  </a:lnTo>
                  <a:lnTo>
                    <a:pt x="152364" y="302849"/>
                  </a:lnTo>
                  <a:lnTo>
                    <a:pt x="167458" y="278596"/>
                  </a:lnTo>
                  <a:lnTo>
                    <a:pt x="186340" y="270049"/>
                  </a:lnTo>
                  <a:lnTo>
                    <a:pt x="231000" y="258973"/>
                  </a:lnTo>
                  <a:lnTo>
                    <a:pt x="257438" y="243369"/>
                  </a:lnTo>
                  <a:lnTo>
                    <a:pt x="262872" y="234775"/>
                  </a:lnTo>
                  <a:lnTo>
                    <a:pt x="268910" y="212749"/>
                  </a:lnTo>
                  <a:lnTo>
                    <a:pt x="265355" y="190481"/>
                  </a:lnTo>
                  <a:lnTo>
                    <a:pt x="261131" y="179630"/>
                  </a:lnTo>
                  <a:lnTo>
                    <a:pt x="253636" y="172395"/>
                  </a:lnTo>
                  <a:lnTo>
                    <a:pt x="232830" y="164357"/>
                  </a:lnTo>
                  <a:lnTo>
                    <a:pt x="223070" y="165723"/>
                  </a:lnTo>
                  <a:lnTo>
                    <a:pt x="205987" y="176600"/>
                  </a:lnTo>
                  <a:lnTo>
                    <a:pt x="196835" y="196252"/>
                  </a:lnTo>
                  <a:lnTo>
                    <a:pt x="190959" y="252585"/>
                  </a:lnTo>
                  <a:lnTo>
                    <a:pt x="195531" y="291649"/>
                  </a:lnTo>
                  <a:lnTo>
                    <a:pt x="204276" y="311335"/>
                  </a:lnTo>
                  <a:lnTo>
                    <a:pt x="217131" y="327884"/>
                  </a:lnTo>
                  <a:lnTo>
                    <a:pt x="234543" y="343038"/>
                  </a:lnTo>
                  <a:lnTo>
                    <a:pt x="244100" y="346845"/>
                  </a:lnTo>
                  <a:lnTo>
                    <a:pt x="264076" y="347955"/>
                  </a:lnTo>
                  <a:lnTo>
                    <a:pt x="305326" y="33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603356" y="2642653"/>
              <a:ext cx="23901" cy="347441"/>
            </a:xfrm>
            <a:custGeom>
              <a:avLst/>
              <a:gdLst/>
              <a:ahLst/>
              <a:cxnLst/>
              <a:rect l="0" t="0" r="0" b="0"/>
              <a:pathLst>
                <a:path w="23901" h="347441">
                  <a:moveTo>
                    <a:pt x="8333" y="0"/>
                  </a:moveTo>
                  <a:lnTo>
                    <a:pt x="0" y="48930"/>
                  </a:lnTo>
                  <a:lnTo>
                    <a:pt x="1575" y="99895"/>
                  </a:lnTo>
                  <a:lnTo>
                    <a:pt x="9450" y="159450"/>
                  </a:lnTo>
                  <a:lnTo>
                    <a:pt x="16073" y="218430"/>
                  </a:lnTo>
                  <a:lnTo>
                    <a:pt x="23900" y="279582"/>
                  </a:lnTo>
                  <a:lnTo>
                    <a:pt x="20334" y="335269"/>
                  </a:lnTo>
                  <a:lnTo>
                    <a:pt x="1886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559046" y="2520267"/>
              <a:ext cx="181819" cy="203147"/>
            </a:xfrm>
            <a:custGeom>
              <a:avLst/>
              <a:gdLst/>
              <a:ahLst/>
              <a:cxnLst/>
              <a:rect l="0" t="0" r="0" b="0"/>
              <a:pathLst>
                <a:path w="181819" h="203147">
                  <a:moveTo>
                    <a:pt x="0" y="69743"/>
                  </a:moveTo>
                  <a:lnTo>
                    <a:pt x="9576" y="45696"/>
                  </a:lnTo>
                  <a:lnTo>
                    <a:pt x="39404" y="10150"/>
                  </a:lnTo>
                  <a:lnTo>
                    <a:pt x="59237" y="2313"/>
                  </a:lnTo>
                  <a:lnTo>
                    <a:pt x="82480" y="0"/>
                  </a:lnTo>
                  <a:lnTo>
                    <a:pt x="104508" y="2871"/>
                  </a:lnTo>
                  <a:lnTo>
                    <a:pt x="122878" y="11166"/>
                  </a:lnTo>
                  <a:lnTo>
                    <a:pt x="153734" y="35556"/>
                  </a:lnTo>
                  <a:lnTo>
                    <a:pt x="169683" y="67152"/>
                  </a:lnTo>
                  <a:lnTo>
                    <a:pt x="181818" y="100561"/>
                  </a:lnTo>
                  <a:lnTo>
                    <a:pt x="181644" y="138276"/>
                  </a:lnTo>
                  <a:lnTo>
                    <a:pt x="174183" y="173497"/>
                  </a:lnTo>
                  <a:lnTo>
                    <a:pt x="168765" y="182196"/>
                  </a:lnTo>
                  <a:lnTo>
                    <a:pt x="153386" y="194981"/>
                  </a:lnTo>
                  <a:lnTo>
                    <a:pt x="131733" y="201444"/>
                  </a:lnTo>
                  <a:lnTo>
                    <a:pt x="110021" y="203146"/>
                  </a:lnTo>
                  <a:lnTo>
                    <a:pt x="84228" y="1960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801202" y="2568953"/>
              <a:ext cx="84229" cy="142574"/>
            </a:xfrm>
            <a:custGeom>
              <a:avLst/>
              <a:gdLst/>
              <a:ahLst/>
              <a:cxnLst/>
              <a:rect l="0" t="0" r="0" b="0"/>
              <a:pathLst>
                <a:path w="84229" h="142574">
                  <a:moveTo>
                    <a:pt x="0" y="63171"/>
                  </a:moveTo>
                  <a:lnTo>
                    <a:pt x="19128" y="117046"/>
                  </a:lnTo>
                  <a:lnTo>
                    <a:pt x="31924" y="141915"/>
                  </a:lnTo>
                  <a:lnTo>
                    <a:pt x="30642" y="142573"/>
                  </a:lnTo>
                  <a:lnTo>
                    <a:pt x="27447" y="140672"/>
                  </a:lnTo>
                  <a:lnTo>
                    <a:pt x="17361" y="121229"/>
                  </a:lnTo>
                  <a:lnTo>
                    <a:pt x="6964" y="93242"/>
                  </a:lnTo>
                  <a:lnTo>
                    <a:pt x="7652" y="57133"/>
                  </a:lnTo>
                  <a:lnTo>
                    <a:pt x="15489" y="36701"/>
                  </a:lnTo>
                  <a:lnTo>
                    <a:pt x="20855" y="27977"/>
                  </a:lnTo>
                  <a:lnTo>
                    <a:pt x="36175" y="15164"/>
                  </a:lnTo>
                  <a:lnTo>
                    <a:pt x="53512" y="673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959130" y="2600538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8333" y="37478"/>
                  </a:lnTo>
                  <a:lnTo>
                    <a:pt x="17475" y="92977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959130" y="249525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053886" y="2565707"/>
              <a:ext cx="368498" cy="161174"/>
            </a:xfrm>
            <a:custGeom>
              <a:avLst/>
              <a:gdLst/>
              <a:ahLst/>
              <a:cxnLst/>
              <a:rect l="0" t="0" r="0" b="0"/>
              <a:pathLst>
                <a:path w="368498" h="161174">
                  <a:moveTo>
                    <a:pt x="0" y="98002"/>
                  </a:moveTo>
                  <a:lnTo>
                    <a:pt x="0" y="122266"/>
                  </a:lnTo>
                  <a:lnTo>
                    <a:pt x="1170" y="68297"/>
                  </a:lnTo>
                  <a:lnTo>
                    <a:pt x="5589" y="46195"/>
                  </a:lnTo>
                  <a:lnTo>
                    <a:pt x="11915" y="40068"/>
                  </a:lnTo>
                  <a:lnTo>
                    <a:pt x="20811" y="37153"/>
                  </a:lnTo>
                  <a:lnTo>
                    <a:pt x="31422" y="36379"/>
                  </a:lnTo>
                  <a:lnTo>
                    <a:pt x="49450" y="41758"/>
                  </a:lnTo>
                  <a:lnTo>
                    <a:pt x="57533" y="46468"/>
                  </a:lnTo>
                  <a:lnTo>
                    <a:pt x="69634" y="61060"/>
                  </a:lnTo>
                  <a:lnTo>
                    <a:pt x="86934" y="99024"/>
                  </a:lnTo>
                  <a:lnTo>
                    <a:pt x="90712" y="102193"/>
                  </a:lnTo>
                  <a:lnTo>
                    <a:pt x="94400" y="100796"/>
                  </a:lnTo>
                  <a:lnTo>
                    <a:pt x="101617" y="89885"/>
                  </a:lnTo>
                  <a:lnTo>
                    <a:pt x="124891" y="44291"/>
                  </a:lnTo>
                  <a:lnTo>
                    <a:pt x="132393" y="39968"/>
                  </a:lnTo>
                  <a:lnTo>
                    <a:pt x="140904" y="39426"/>
                  </a:lnTo>
                  <a:lnTo>
                    <a:pt x="150088" y="41404"/>
                  </a:lnTo>
                  <a:lnTo>
                    <a:pt x="166531" y="52960"/>
                  </a:lnTo>
                  <a:lnTo>
                    <a:pt x="180468" y="70965"/>
                  </a:lnTo>
                  <a:lnTo>
                    <a:pt x="202822" y="128569"/>
                  </a:lnTo>
                  <a:lnTo>
                    <a:pt x="207744" y="133588"/>
                  </a:lnTo>
                  <a:lnTo>
                    <a:pt x="213365" y="134594"/>
                  </a:lnTo>
                  <a:lnTo>
                    <a:pt x="219452" y="132925"/>
                  </a:lnTo>
                  <a:lnTo>
                    <a:pt x="224680" y="128303"/>
                  </a:lnTo>
                  <a:lnTo>
                    <a:pt x="250801" y="91508"/>
                  </a:lnTo>
                  <a:lnTo>
                    <a:pt x="276302" y="75671"/>
                  </a:lnTo>
                  <a:lnTo>
                    <a:pt x="306085" y="63570"/>
                  </a:lnTo>
                  <a:lnTo>
                    <a:pt x="320481" y="49944"/>
                  </a:lnTo>
                  <a:lnTo>
                    <a:pt x="325958" y="41397"/>
                  </a:lnTo>
                  <a:lnTo>
                    <a:pt x="327270" y="33359"/>
                  </a:lnTo>
                  <a:lnTo>
                    <a:pt x="325804" y="25661"/>
                  </a:lnTo>
                  <a:lnTo>
                    <a:pt x="322487" y="18189"/>
                  </a:lnTo>
                  <a:lnTo>
                    <a:pt x="309444" y="6768"/>
                  </a:lnTo>
                  <a:lnTo>
                    <a:pt x="301052" y="2085"/>
                  </a:lnTo>
                  <a:lnTo>
                    <a:pt x="282370" y="0"/>
                  </a:lnTo>
                  <a:lnTo>
                    <a:pt x="263538" y="4143"/>
                  </a:lnTo>
                  <a:lnTo>
                    <a:pt x="247369" y="13783"/>
                  </a:lnTo>
                  <a:lnTo>
                    <a:pt x="242122" y="21969"/>
                  </a:lnTo>
                  <a:lnTo>
                    <a:pt x="236291" y="43543"/>
                  </a:lnTo>
                  <a:lnTo>
                    <a:pt x="238598" y="76407"/>
                  </a:lnTo>
                  <a:lnTo>
                    <a:pt x="246690" y="108371"/>
                  </a:lnTo>
                  <a:lnTo>
                    <a:pt x="259379" y="126397"/>
                  </a:lnTo>
                  <a:lnTo>
                    <a:pt x="276716" y="141038"/>
                  </a:lnTo>
                  <a:lnTo>
                    <a:pt x="296120" y="151444"/>
                  </a:lnTo>
                  <a:lnTo>
                    <a:pt x="349709" y="159892"/>
                  </a:lnTo>
                  <a:lnTo>
                    <a:pt x="368497" y="1611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585176" y="2387624"/>
              <a:ext cx="110949" cy="318200"/>
            </a:xfrm>
            <a:custGeom>
              <a:avLst/>
              <a:gdLst/>
              <a:ahLst/>
              <a:cxnLst/>
              <a:rect l="0" t="0" r="0" b="0"/>
              <a:pathLst>
                <a:path w="110949" h="318200">
                  <a:moveTo>
                    <a:pt x="47777" y="318199"/>
                  </a:moveTo>
                  <a:lnTo>
                    <a:pt x="38712" y="259583"/>
                  </a:lnTo>
                  <a:lnTo>
                    <a:pt x="25989" y="199866"/>
                  </a:lnTo>
                  <a:lnTo>
                    <a:pt x="12538" y="140147"/>
                  </a:lnTo>
                  <a:lnTo>
                    <a:pt x="5851" y="81601"/>
                  </a:lnTo>
                  <a:lnTo>
                    <a:pt x="0" y="46105"/>
                  </a:lnTo>
                  <a:lnTo>
                    <a:pt x="2366" y="24133"/>
                  </a:lnTo>
                  <a:lnTo>
                    <a:pt x="6975" y="15701"/>
                  </a:lnTo>
                  <a:lnTo>
                    <a:pt x="21454" y="3211"/>
                  </a:lnTo>
                  <a:lnTo>
                    <a:pt x="42707" y="0"/>
                  </a:lnTo>
                  <a:lnTo>
                    <a:pt x="77860" y="1650"/>
                  </a:lnTo>
                  <a:lnTo>
                    <a:pt x="110948" y="2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538197" y="2537367"/>
              <a:ext cx="147399" cy="31587"/>
            </a:xfrm>
            <a:custGeom>
              <a:avLst/>
              <a:gdLst/>
              <a:ahLst/>
              <a:cxnLst/>
              <a:rect l="0" t="0" r="0" b="0"/>
              <a:pathLst>
                <a:path w="147399" h="31587">
                  <a:moveTo>
                    <a:pt x="147398" y="0"/>
                  </a:moveTo>
                  <a:lnTo>
                    <a:pt x="85118" y="16789"/>
                  </a:lnTo>
                  <a:lnTo>
                    <a:pt x="22792" y="260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722259" y="2591581"/>
              <a:ext cx="131794" cy="131468"/>
            </a:xfrm>
            <a:custGeom>
              <a:avLst/>
              <a:gdLst/>
              <a:ahLst/>
              <a:cxnLst/>
              <a:rect l="0" t="0" r="0" b="0"/>
              <a:pathLst>
                <a:path w="131794" h="131468">
                  <a:moveTo>
                    <a:pt x="79150" y="93185"/>
                  </a:moveTo>
                  <a:lnTo>
                    <a:pt x="61192" y="32075"/>
                  </a:lnTo>
                  <a:lnTo>
                    <a:pt x="54401" y="9873"/>
                  </a:lnTo>
                  <a:lnTo>
                    <a:pt x="48612" y="3719"/>
                  </a:lnTo>
                  <a:lnTo>
                    <a:pt x="41244" y="786"/>
                  </a:lnTo>
                  <a:lnTo>
                    <a:pt x="32823" y="0"/>
                  </a:lnTo>
                  <a:lnTo>
                    <a:pt x="24868" y="2986"/>
                  </a:lnTo>
                  <a:lnTo>
                    <a:pt x="9792" y="15662"/>
                  </a:lnTo>
                  <a:lnTo>
                    <a:pt x="1531" y="39233"/>
                  </a:lnTo>
                  <a:lnTo>
                    <a:pt x="0" y="82269"/>
                  </a:lnTo>
                  <a:lnTo>
                    <a:pt x="5368" y="108221"/>
                  </a:lnTo>
                  <a:lnTo>
                    <a:pt x="15552" y="127554"/>
                  </a:lnTo>
                  <a:lnTo>
                    <a:pt x="22714" y="131306"/>
                  </a:lnTo>
                  <a:lnTo>
                    <a:pt x="30997" y="131467"/>
                  </a:lnTo>
                  <a:lnTo>
                    <a:pt x="40029" y="129235"/>
                  </a:lnTo>
                  <a:lnTo>
                    <a:pt x="47220" y="124237"/>
                  </a:lnTo>
                  <a:lnTo>
                    <a:pt x="58330" y="109326"/>
                  </a:lnTo>
                  <a:lnTo>
                    <a:pt x="71161" y="81200"/>
                  </a:lnTo>
                  <a:lnTo>
                    <a:pt x="74994" y="78176"/>
                  </a:lnTo>
                  <a:lnTo>
                    <a:pt x="78719" y="79670"/>
                  </a:lnTo>
                  <a:lnTo>
                    <a:pt x="98692" y="101694"/>
                  </a:lnTo>
                  <a:lnTo>
                    <a:pt x="105046" y="104707"/>
                  </a:lnTo>
                  <a:lnTo>
                    <a:pt x="131793" y="1037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895520" y="2594949"/>
              <a:ext cx="95403" cy="142461"/>
            </a:xfrm>
            <a:custGeom>
              <a:avLst/>
              <a:gdLst/>
              <a:ahLst/>
              <a:cxnLst/>
              <a:rect l="0" t="0" r="0" b="0"/>
              <a:pathLst>
                <a:path w="95403" h="142461">
                  <a:moveTo>
                    <a:pt x="95402" y="5589"/>
                  </a:moveTo>
                  <a:lnTo>
                    <a:pt x="78634" y="0"/>
                  </a:lnTo>
                  <a:lnTo>
                    <a:pt x="61044" y="376"/>
                  </a:lnTo>
                  <a:lnTo>
                    <a:pt x="42697" y="5612"/>
                  </a:lnTo>
                  <a:lnTo>
                    <a:pt x="4609" y="34593"/>
                  </a:lnTo>
                  <a:lnTo>
                    <a:pt x="948" y="43642"/>
                  </a:lnTo>
                  <a:lnTo>
                    <a:pt x="0" y="66175"/>
                  </a:lnTo>
                  <a:lnTo>
                    <a:pt x="11633" y="99580"/>
                  </a:lnTo>
                  <a:lnTo>
                    <a:pt x="29897" y="126115"/>
                  </a:lnTo>
                  <a:lnTo>
                    <a:pt x="49521" y="135196"/>
                  </a:lnTo>
                  <a:lnTo>
                    <a:pt x="95402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108194" y="2453139"/>
              <a:ext cx="40656" cy="326385"/>
            </a:xfrm>
            <a:custGeom>
              <a:avLst/>
              <a:gdLst/>
              <a:ahLst/>
              <a:cxnLst/>
              <a:rect l="0" t="0" r="0" b="0"/>
              <a:pathLst>
                <a:path w="40656" h="326385">
                  <a:moveTo>
                    <a:pt x="9070" y="0"/>
                  </a:moveTo>
                  <a:lnTo>
                    <a:pt x="5" y="58617"/>
                  </a:lnTo>
                  <a:lnTo>
                    <a:pt x="0" y="118857"/>
                  </a:lnTo>
                  <a:lnTo>
                    <a:pt x="6932" y="173217"/>
                  </a:lnTo>
                  <a:lnTo>
                    <a:pt x="11556" y="222509"/>
                  </a:lnTo>
                  <a:lnTo>
                    <a:pt x="23599" y="285978"/>
                  </a:lnTo>
                  <a:lnTo>
                    <a:pt x="4065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043565" y="2579481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03782" y="0"/>
                  </a:lnTo>
                  <a:lnTo>
                    <a:pt x="48836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173176" y="2594949"/>
              <a:ext cx="98781" cy="155386"/>
            </a:xfrm>
            <a:custGeom>
              <a:avLst/>
              <a:gdLst/>
              <a:ahLst/>
              <a:cxnLst/>
              <a:rect l="0" t="0" r="0" b="0"/>
              <a:pathLst>
                <a:path w="98781" h="155386">
                  <a:moveTo>
                    <a:pt x="70430" y="5589"/>
                  </a:moveTo>
                  <a:lnTo>
                    <a:pt x="53662" y="0"/>
                  </a:lnTo>
                  <a:lnTo>
                    <a:pt x="36072" y="3495"/>
                  </a:lnTo>
                  <a:lnTo>
                    <a:pt x="26468" y="7703"/>
                  </a:lnTo>
                  <a:lnTo>
                    <a:pt x="12676" y="21737"/>
                  </a:lnTo>
                  <a:lnTo>
                    <a:pt x="3818" y="40842"/>
                  </a:lnTo>
                  <a:lnTo>
                    <a:pt x="0" y="76736"/>
                  </a:lnTo>
                  <a:lnTo>
                    <a:pt x="6928" y="110118"/>
                  </a:lnTo>
                  <a:lnTo>
                    <a:pt x="17250" y="131595"/>
                  </a:lnTo>
                  <a:lnTo>
                    <a:pt x="32757" y="146600"/>
                  </a:lnTo>
                  <a:lnTo>
                    <a:pt x="41805" y="152239"/>
                  </a:lnTo>
                  <a:lnTo>
                    <a:pt x="61218" y="155385"/>
                  </a:lnTo>
                  <a:lnTo>
                    <a:pt x="71307" y="154586"/>
                  </a:lnTo>
                  <a:lnTo>
                    <a:pt x="79203" y="150544"/>
                  </a:lnTo>
                  <a:lnTo>
                    <a:pt x="91097" y="136694"/>
                  </a:lnTo>
                  <a:lnTo>
                    <a:pt x="98780" y="103577"/>
                  </a:lnTo>
                  <a:lnTo>
                    <a:pt x="95467" y="69718"/>
                  </a:lnTo>
                  <a:lnTo>
                    <a:pt x="83897" y="51248"/>
                  </a:lnTo>
                  <a:lnTo>
                    <a:pt x="49373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285720" y="2611067"/>
              <a:ext cx="105286" cy="110136"/>
            </a:xfrm>
            <a:custGeom>
              <a:avLst/>
              <a:gdLst/>
              <a:ahLst/>
              <a:cxnLst/>
              <a:rect l="0" t="0" r="0" b="0"/>
              <a:pathLst>
                <a:path w="105286" h="110136">
                  <a:moveTo>
                    <a:pt x="0" y="42114"/>
                  </a:moveTo>
                  <a:lnTo>
                    <a:pt x="39542" y="97773"/>
                  </a:lnTo>
                  <a:lnTo>
                    <a:pt x="43909" y="107296"/>
                  </a:lnTo>
                  <a:lnTo>
                    <a:pt x="44480" y="110135"/>
                  </a:lnTo>
                  <a:lnTo>
                    <a:pt x="38877" y="103931"/>
                  </a:lnTo>
                  <a:lnTo>
                    <a:pt x="22568" y="80707"/>
                  </a:lnTo>
                  <a:lnTo>
                    <a:pt x="14096" y="46010"/>
                  </a:lnTo>
                  <a:lnTo>
                    <a:pt x="18353" y="25908"/>
                  </a:lnTo>
                  <a:lnTo>
                    <a:pt x="22764" y="17272"/>
                  </a:lnTo>
                  <a:lnTo>
                    <a:pt x="31554" y="11515"/>
                  </a:lnTo>
                  <a:lnTo>
                    <a:pt x="78329" y="227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459116" y="2653181"/>
              <a:ext cx="5589" cy="94757"/>
            </a:xfrm>
            <a:custGeom>
              <a:avLst/>
              <a:gdLst/>
              <a:ahLst/>
              <a:cxnLst/>
              <a:rect l="0" t="0" r="0" b="0"/>
              <a:pathLst>
                <a:path w="5589" h="94757">
                  <a:moveTo>
                    <a:pt x="5588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588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454176" y="254789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548933" y="2590010"/>
              <a:ext cx="147399" cy="145587"/>
            </a:xfrm>
            <a:custGeom>
              <a:avLst/>
              <a:gdLst/>
              <a:ahLst/>
              <a:cxnLst/>
              <a:rect l="0" t="0" r="0" b="0"/>
              <a:pathLst>
                <a:path w="147399" h="145587">
                  <a:moveTo>
                    <a:pt x="0" y="0"/>
                  </a:moveTo>
                  <a:lnTo>
                    <a:pt x="58616" y="0"/>
                  </a:lnTo>
                  <a:lnTo>
                    <a:pt x="98996" y="0"/>
                  </a:lnTo>
                  <a:lnTo>
                    <a:pt x="105771" y="3509"/>
                  </a:lnTo>
                  <a:lnTo>
                    <a:pt x="107949" y="9359"/>
                  </a:lnTo>
                  <a:lnTo>
                    <a:pt x="107061" y="16768"/>
                  </a:lnTo>
                  <a:lnTo>
                    <a:pt x="96715" y="31239"/>
                  </a:lnTo>
                  <a:lnTo>
                    <a:pt x="36672" y="86287"/>
                  </a:lnTo>
                  <a:lnTo>
                    <a:pt x="20094" y="116424"/>
                  </a:lnTo>
                  <a:lnTo>
                    <a:pt x="20415" y="124409"/>
                  </a:lnTo>
                  <a:lnTo>
                    <a:pt x="24138" y="130902"/>
                  </a:lnTo>
                  <a:lnTo>
                    <a:pt x="30129" y="136401"/>
                  </a:lnTo>
                  <a:lnTo>
                    <a:pt x="49266" y="142511"/>
                  </a:lnTo>
                  <a:lnTo>
                    <a:pt x="110906" y="145586"/>
                  </a:lnTo>
                  <a:lnTo>
                    <a:pt x="14739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751306" y="2619025"/>
              <a:ext cx="166125" cy="111733"/>
            </a:xfrm>
            <a:custGeom>
              <a:avLst/>
              <a:gdLst/>
              <a:ahLst/>
              <a:cxnLst/>
              <a:rect l="0" t="0" r="0" b="0"/>
              <a:pathLst>
                <a:path w="166125" h="111733">
                  <a:moveTo>
                    <a:pt x="50310" y="86798"/>
                  </a:moveTo>
                  <a:lnTo>
                    <a:pt x="65951" y="68818"/>
                  </a:lnTo>
                  <a:lnTo>
                    <a:pt x="74030" y="51901"/>
                  </a:lnTo>
                  <a:lnTo>
                    <a:pt x="74312" y="42476"/>
                  </a:lnTo>
                  <a:lnTo>
                    <a:pt x="68387" y="22646"/>
                  </a:lnTo>
                  <a:lnTo>
                    <a:pt x="54835" y="8373"/>
                  </a:lnTo>
                  <a:lnTo>
                    <a:pt x="46307" y="2930"/>
                  </a:lnTo>
                  <a:lnTo>
                    <a:pt x="27475" y="0"/>
                  </a:lnTo>
                  <a:lnTo>
                    <a:pt x="17539" y="857"/>
                  </a:lnTo>
                  <a:lnTo>
                    <a:pt x="10915" y="6108"/>
                  </a:lnTo>
                  <a:lnTo>
                    <a:pt x="3556" y="24420"/>
                  </a:lnTo>
                  <a:lnTo>
                    <a:pt x="0" y="73134"/>
                  </a:lnTo>
                  <a:lnTo>
                    <a:pt x="3774" y="95933"/>
                  </a:lnTo>
                  <a:lnTo>
                    <a:pt x="9928" y="103417"/>
                  </a:lnTo>
                  <a:lnTo>
                    <a:pt x="29243" y="111732"/>
                  </a:lnTo>
                  <a:lnTo>
                    <a:pt x="38605" y="110440"/>
                  </a:lnTo>
                  <a:lnTo>
                    <a:pt x="55246" y="99645"/>
                  </a:lnTo>
                  <a:lnTo>
                    <a:pt x="67322" y="80030"/>
                  </a:lnTo>
                  <a:lnTo>
                    <a:pt x="72180" y="68248"/>
                  </a:lnTo>
                  <a:lnTo>
                    <a:pt x="77758" y="63903"/>
                  </a:lnTo>
                  <a:lnTo>
                    <a:pt x="83817" y="64516"/>
                  </a:lnTo>
                  <a:lnTo>
                    <a:pt x="96788" y="74555"/>
                  </a:lnTo>
                  <a:lnTo>
                    <a:pt x="110352" y="90716"/>
                  </a:lnTo>
                  <a:lnTo>
                    <a:pt x="118414" y="95259"/>
                  </a:lnTo>
                  <a:lnTo>
                    <a:pt x="166124" y="97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938487" y="2474197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3119" y="54144"/>
                  </a:lnTo>
                  <a:lnTo>
                    <a:pt x="14654" y="114680"/>
                  </a:lnTo>
                  <a:lnTo>
                    <a:pt x="19160" y="171239"/>
                  </a:lnTo>
                  <a:lnTo>
                    <a:pt x="26084" y="221273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875316" y="2584421"/>
              <a:ext cx="157928" cy="26647"/>
            </a:xfrm>
            <a:custGeom>
              <a:avLst/>
              <a:gdLst/>
              <a:ahLst/>
              <a:cxnLst/>
              <a:rect l="0" t="0" r="0" b="0"/>
              <a:pathLst>
                <a:path w="157928" h="26647">
                  <a:moveTo>
                    <a:pt x="157927" y="5589"/>
                  </a:moveTo>
                  <a:lnTo>
                    <a:pt x="141159" y="0"/>
                  </a:lnTo>
                  <a:lnTo>
                    <a:pt x="123569" y="375"/>
                  </a:lnTo>
                  <a:lnTo>
                    <a:pt x="66098" y="6072"/>
                  </a:lnTo>
                  <a:lnTo>
                    <a:pt x="24755" y="16906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075356" y="2642653"/>
              <a:ext cx="21059" cy="115814"/>
            </a:xfrm>
            <a:custGeom>
              <a:avLst/>
              <a:gdLst/>
              <a:ahLst/>
              <a:cxnLst/>
              <a:rect l="0" t="0" r="0" b="0"/>
              <a:pathLst>
                <a:path w="21059" h="115814">
                  <a:moveTo>
                    <a:pt x="0" y="0"/>
                  </a:moveTo>
                  <a:lnTo>
                    <a:pt x="3120" y="42691"/>
                  </a:lnTo>
                  <a:lnTo>
                    <a:pt x="18212" y="99096"/>
                  </a:lnTo>
                  <a:lnTo>
                    <a:pt x="2105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085886" y="2537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171237" y="2590010"/>
              <a:ext cx="96822" cy="176758"/>
            </a:xfrm>
            <a:custGeom>
              <a:avLst/>
              <a:gdLst/>
              <a:ahLst/>
              <a:cxnLst/>
              <a:rect l="0" t="0" r="0" b="0"/>
              <a:pathLst>
                <a:path w="96822" h="176758">
                  <a:moveTo>
                    <a:pt x="40990" y="0"/>
                  </a:moveTo>
                  <a:lnTo>
                    <a:pt x="11682" y="34898"/>
                  </a:lnTo>
                  <a:lnTo>
                    <a:pt x="4567" y="57234"/>
                  </a:lnTo>
                  <a:lnTo>
                    <a:pt x="0" y="115291"/>
                  </a:lnTo>
                  <a:lnTo>
                    <a:pt x="5615" y="139368"/>
                  </a:lnTo>
                  <a:lnTo>
                    <a:pt x="21930" y="166076"/>
                  </a:lnTo>
                  <a:lnTo>
                    <a:pt x="28283" y="173889"/>
                  </a:lnTo>
                  <a:lnTo>
                    <a:pt x="36028" y="176757"/>
                  </a:lnTo>
                  <a:lnTo>
                    <a:pt x="44701" y="176330"/>
                  </a:lnTo>
                  <a:lnTo>
                    <a:pt x="62527" y="169616"/>
                  </a:lnTo>
                  <a:lnTo>
                    <a:pt x="78248" y="158833"/>
                  </a:lnTo>
                  <a:lnTo>
                    <a:pt x="89915" y="143122"/>
                  </a:lnTo>
                  <a:lnTo>
                    <a:pt x="94663" y="134019"/>
                  </a:lnTo>
                  <a:lnTo>
                    <a:pt x="96821" y="114546"/>
                  </a:lnTo>
                  <a:lnTo>
                    <a:pt x="88674" y="73449"/>
                  </a:lnTo>
                  <a:lnTo>
                    <a:pt x="83307" y="65344"/>
                  </a:lnTo>
                  <a:lnTo>
                    <a:pt x="51519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254342" y="2593368"/>
              <a:ext cx="147400" cy="186156"/>
            </a:xfrm>
            <a:custGeom>
              <a:avLst/>
              <a:gdLst/>
              <a:ahLst/>
              <a:cxnLst/>
              <a:rect l="0" t="0" r="0" b="0"/>
              <a:pathLst>
                <a:path w="147400" h="186156">
                  <a:moveTo>
                    <a:pt x="0" y="7170"/>
                  </a:moveTo>
                  <a:lnTo>
                    <a:pt x="9575" y="31217"/>
                  </a:lnTo>
                  <a:lnTo>
                    <a:pt x="33814" y="72353"/>
                  </a:lnTo>
                  <a:lnTo>
                    <a:pt x="56039" y="133689"/>
                  </a:lnTo>
                  <a:lnTo>
                    <a:pt x="57247" y="137139"/>
                  </a:lnTo>
                  <a:lnTo>
                    <a:pt x="45965" y="83831"/>
                  </a:lnTo>
                  <a:lnTo>
                    <a:pt x="45993" y="28119"/>
                  </a:lnTo>
                  <a:lnTo>
                    <a:pt x="48210" y="14117"/>
                  </a:lnTo>
                  <a:lnTo>
                    <a:pt x="54367" y="5952"/>
                  </a:lnTo>
                  <a:lnTo>
                    <a:pt x="63150" y="1679"/>
                  </a:lnTo>
                  <a:lnTo>
                    <a:pt x="73686" y="0"/>
                  </a:lnTo>
                  <a:lnTo>
                    <a:pt x="91631" y="4374"/>
                  </a:lnTo>
                  <a:lnTo>
                    <a:pt x="99692" y="8815"/>
                  </a:lnTo>
                  <a:lnTo>
                    <a:pt x="111768" y="23109"/>
                  </a:lnTo>
                  <a:lnTo>
                    <a:pt x="129052" y="60882"/>
                  </a:lnTo>
                  <a:lnTo>
                    <a:pt x="138960" y="124049"/>
                  </a:lnTo>
                  <a:lnTo>
                    <a:pt x="147399" y="186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475440" y="277952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506404" y="2821654"/>
              <a:ext cx="2853223" cy="52625"/>
            </a:xfrm>
            <a:custGeom>
              <a:avLst/>
              <a:gdLst/>
              <a:ahLst/>
              <a:cxnLst/>
              <a:rect l="0" t="0" r="0" b="0"/>
              <a:pathLst>
                <a:path w="2853223" h="52625">
                  <a:moveTo>
                    <a:pt x="2853222" y="42097"/>
                  </a:moveTo>
                  <a:lnTo>
                    <a:pt x="2794606" y="42097"/>
                  </a:lnTo>
                  <a:lnTo>
                    <a:pt x="2740432" y="42097"/>
                  </a:lnTo>
                  <a:lnTo>
                    <a:pt x="2684671" y="42097"/>
                  </a:lnTo>
                  <a:lnTo>
                    <a:pt x="2628596" y="47686"/>
                  </a:lnTo>
                  <a:lnTo>
                    <a:pt x="2572459" y="51650"/>
                  </a:lnTo>
                  <a:lnTo>
                    <a:pt x="2513190" y="52433"/>
                  </a:lnTo>
                  <a:lnTo>
                    <a:pt x="2462744" y="52568"/>
                  </a:lnTo>
                  <a:lnTo>
                    <a:pt x="2410753" y="52609"/>
                  </a:lnTo>
                  <a:lnTo>
                    <a:pt x="2358302" y="52620"/>
                  </a:lnTo>
                  <a:lnTo>
                    <a:pt x="2308836" y="52624"/>
                  </a:lnTo>
                  <a:lnTo>
                    <a:pt x="2261424" y="49506"/>
                  </a:lnTo>
                  <a:lnTo>
                    <a:pt x="2198591" y="43560"/>
                  </a:lnTo>
                  <a:lnTo>
                    <a:pt x="2141119" y="42386"/>
                  </a:lnTo>
                  <a:lnTo>
                    <a:pt x="2084707" y="42154"/>
                  </a:lnTo>
                  <a:lnTo>
                    <a:pt x="2028503" y="42108"/>
                  </a:lnTo>
                  <a:lnTo>
                    <a:pt x="1966635" y="33765"/>
                  </a:lnTo>
                  <a:lnTo>
                    <a:pt x="1906654" y="32002"/>
                  </a:lnTo>
                  <a:lnTo>
                    <a:pt x="1845717" y="24419"/>
                  </a:lnTo>
                  <a:lnTo>
                    <a:pt x="1796910" y="22041"/>
                  </a:lnTo>
                  <a:lnTo>
                    <a:pt x="1737904" y="21238"/>
                  </a:lnTo>
                  <a:lnTo>
                    <a:pt x="1681189" y="21079"/>
                  </a:lnTo>
                  <a:lnTo>
                    <a:pt x="1617689" y="19878"/>
                  </a:lnTo>
                  <a:lnTo>
                    <a:pt x="1555754" y="12708"/>
                  </a:lnTo>
                  <a:lnTo>
                    <a:pt x="1493130" y="10945"/>
                  </a:lnTo>
                  <a:lnTo>
                    <a:pt x="1444305" y="10640"/>
                  </a:lnTo>
                  <a:lnTo>
                    <a:pt x="1382642" y="10537"/>
                  </a:lnTo>
                  <a:lnTo>
                    <a:pt x="1332540" y="9349"/>
                  </a:lnTo>
                  <a:lnTo>
                    <a:pt x="1281820" y="3278"/>
                  </a:lnTo>
                  <a:lnTo>
                    <a:pt x="1219049" y="634"/>
                  </a:lnTo>
                  <a:lnTo>
                    <a:pt x="1167994" y="176"/>
                  </a:lnTo>
                  <a:lnTo>
                    <a:pt x="1115822" y="40"/>
                  </a:lnTo>
                  <a:lnTo>
                    <a:pt x="1066438" y="0"/>
                  </a:lnTo>
                  <a:lnTo>
                    <a:pt x="1019051" y="3107"/>
                  </a:lnTo>
                  <a:lnTo>
                    <a:pt x="967966" y="8318"/>
                  </a:lnTo>
                  <a:lnTo>
                    <a:pt x="918904" y="6742"/>
                  </a:lnTo>
                  <a:lnTo>
                    <a:pt x="871612" y="1986"/>
                  </a:lnTo>
                  <a:lnTo>
                    <a:pt x="814409" y="5968"/>
                  </a:lnTo>
                  <a:lnTo>
                    <a:pt x="759738" y="9614"/>
                  </a:lnTo>
                  <a:lnTo>
                    <a:pt x="710848" y="10246"/>
                  </a:lnTo>
                  <a:lnTo>
                    <a:pt x="659318" y="10433"/>
                  </a:lnTo>
                  <a:lnTo>
                    <a:pt x="607005" y="10488"/>
                  </a:lnTo>
                  <a:lnTo>
                    <a:pt x="555629" y="10504"/>
                  </a:lnTo>
                  <a:lnTo>
                    <a:pt x="492636" y="10510"/>
                  </a:lnTo>
                  <a:lnTo>
                    <a:pt x="429803" y="10511"/>
                  </a:lnTo>
                  <a:lnTo>
                    <a:pt x="380943" y="10511"/>
                  </a:lnTo>
                  <a:lnTo>
                    <a:pt x="320436" y="10511"/>
                  </a:lnTo>
                  <a:lnTo>
                    <a:pt x="263424" y="10511"/>
                  </a:lnTo>
                  <a:lnTo>
                    <a:pt x="207102" y="10511"/>
                  </a:lnTo>
                  <a:lnTo>
                    <a:pt x="150917" y="11681"/>
                  </a:lnTo>
                  <a:lnTo>
                    <a:pt x="94758" y="18845"/>
                  </a:lnTo>
                  <a:lnTo>
                    <a:pt x="34142" y="27986"/>
                  </a:lnTo>
                  <a:lnTo>
                    <a:pt x="0" y="315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00475" y="136870"/>
            <a:ext cx="599691" cy="412950"/>
            <a:chOff x="200475" y="136870"/>
            <a:chExt cx="599691" cy="412950"/>
          </a:xfrm>
        </p:grpSpPr>
        <p:sp>
          <p:nvSpPr>
            <p:cNvPr id="2" name="Freeform 1"/>
            <p:cNvSpPr/>
            <p:nvPr/>
          </p:nvSpPr>
          <p:spPr>
            <a:xfrm>
              <a:off x="200475" y="136870"/>
              <a:ext cx="251619" cy="412950"/>
            </a:xfrm>
            <a:custGeom>
              <a:avLst/>
              <a:gdLst/>
              <a:ahLst/>
              <a:cxnLst/>
              <a:rect l="0" t="0" r="0" b="0"/>
              <a:pathLst>
                <a:path w="251619" h="412950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821" y="144119"/>
                  </a:lnTo>
                  <a:lnTo>
                    <a:pt x="7916" y="203206"/>
                  </a:lnTo>
                  <a:lnTo>
                    <a:pt x="12569" y="253622"/>
                  </a:lnTo>
                  <a:lnTo>
                    <a:pt x="21356" y="302485"/>
                  </a:lnTo>
                  <a:lnTo>
                    <a:pt x="34488" y="343479"/>
                  </a:lnTo>
                  <a:lnTo>
                    <a:pt x="59887" y="388772"/>
                  </a:lnTo>
                  <a:lnTo>
                    <a:pt x="76678" y="404025"/>
                  </a:lnTo>
                  <a:lnTo>
                    <a:pt x="86069" y="409730"/>
                  </a:lnTo>
                  <a:lnTo>
                    <a:pt x="105862" y="412949"/>
                  </a:lnTo>
                  <a:lnTo>
                    <a:pt x="116054" y="412170"/>
                  </a:lnTo>
                  <a:lnTo>
                    <a:pt x="133616" y="405065"/>
                  </a:lnTo>
                  <a:lnTo>
                    <a:pt x="163955" y="381440"/>
                  </a:lnTo>
                  <a:lnTo>
                    <a:pt x="199534" y="332724"/>
                  </a:lnTo>
                  <a:lnTo>
                    <a:pt x="222080" y="279933"/>
                  </a:lnTo>
                  <a:lnTo>
                    <a:pt x="237798" y="224445"/>
                  </a:lnTo>
                  <a:lnTo>
                    <a:pt x="249049" y="168424"/>
                  </a:lnTo>
                  <a:lnTo>
                    <a:pt x="251618" y="112298"/>
                  </a:lnTo>
                  <a:lnTo>
                    <a:pt x="250955" y="50085"/>
                  </a:lnTo>
                  <a:lnTo>
                    <a:pt x="2417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86758" y="315854"/>
              <a:ext cx="135487" cy="207504"/>
            </a:xfrm>
            <a:custGeom>
              <a:avLst/>
              <a:gdLst/>
              <a:ahLst/>
              <a:cxnLst/>
              <a:rect l="0" t="0" r="0" b="0"/>
              <a:pathLst>
                <a:path w="135487" h="207504">
                  <a:moveTo>
                    <a:pt x="102837" y="0"/>
                  </a:moveTo>
                  <a:lnTo>
                    <a:pt x="48962" y="19129"/>
                  </a:lnTo>
                  <a:lnTo>
                    <a:pt x="2979" y="49804"/>
                  </a:lnTo>
                  <a:lnTo>
                    <a:pt x="0" y="57769"/>
                  </a:lnTo>
                  <a:lnTo>
                    <a:pt x="354" y="66589"/>
                  </a:lnTo>
                  <a:lnTo>
                    <a:pt x="2930" y="75978"/>
                  </a:lnTo>
                  <a:lnTo>
                    <a:pt x="9326" y="82238"/>
                  </a:lnTo>
                  <a:lnTo>
                    <a:pt x="66245" y="98698"/>
                  </a:lnTo>
                  <a:lnTo>
                    <a:pt x="106943" y="108923"/>
                  </a:lnTo>
                  <a:lnTo>
                    <a:pt x="117273" y="114729"/>
                  </a:lnTo>
                  <a:lnTo>
                    <a:pt x="131870" y="130540"/>
                  </a:lnTo>
                  <a:lnTo>
                    <a:pt x="135061" y="139669"/>
                  </a:lnTo>
                  <a:lnTo>
                    <a:pt x="135486" y="159172"/>
                  </a:lnTo>
                  <a:lnTo>
                    <a:pt x="128656" y="176418"/>
                  </a:lnTo>
                  <a:lnTo>
                    <a:pt x="123559" y="184293"/>
                  </a:lnTo>
                  <a:lnTo>
                    <a:pt x="108538" y="196162"/>
                  </a:lnTo>
                  <a:lnTo>
                    <a:pt x="88993" y="204167"/>
                  </a:lnTo>
                  <a:lnTo>
                    <a:pt x="52852" y="207503"/>
                  </a:lnTo>
                  <a:lnTo>
                    <a:pt x="8081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55940" y="325460"/>
              <a:ext cx="144226" cy="200965"/>
            </a:xfrm>
            <a:custGeom>
              <a:avLst/>
              <a:gdLst/>
              <a:ahLst/>
              <a:cxnLst/>
              <a:rect l="0" t="0" r="0" b="0"/>
              <a:pathLst>
                <a:path w="144226" h="200965">
                  <a:moveTo>
                    <a:pt x="28412" y="95679"/>
                  </a:moveTo>
                  <a:lnTo>
                    <a:pt x="65890" y="87346"/>
                  </a:lnTo>
                  <a:lnTo>
                    <a:pt x="89522" y="83787"/>
                  </a:lnTo>
                  <a:lnTo>
                    <a:pt x="111724" y="74406"/>
                  </a:lnTo>
                  <a:lnTo>
                    <a:pt x="127051" y="59318"/>
                  </a:lnTo>
                  <a:lnTo>
                    <a:pt x="132776" y="50382"/>
                  </a:lnTo>
                  <a:lnTo>
                    <a:pt x="134252" y="40914"/>
                  </a:lnTo>
                  <a:lnTo>
                    <a:pt x="129654" y="21037"/>
                  </a:lnTo>
                  <a:lnTo>
                    <a:pt x="123983" y="13162"/>
                  </a:lnTo>
                  <a:lnTo>
                    <a:pt x="108322" y="1293"/>
                  </a:lnTo>
                  <a:lnTo>
                    <a:pt x="99233" y="0"/>
                  </a:lnTo>
                  <a:lnTo>
                    <a:pt x="79775" y="4802"/>
                  </a:lnTo>
                  <a:lnTo>
                    <a:pt x="54679" y="20660"/>
                  </a:lnTo>
                  <a:lnTo>
                    <a:pt x="19172" y="55384"/>
                  </a:lnTo>
                  <a:lnTo>
                    <a:pt x="7538" y="75431"/>
                  </a:lnTo>
                  <a:lnTo>
                    <a:pt x="0" y="112037"/>
                  </a:lnTo>
                  <a:lnTo>
                    <a:pt x="4476" y="135705"/>
                  </a:lnTo>
                  <a:lnTo>
                    <a:pt x="20150" y="165640"/>
                  </a:lnTo>
                  <a:lnTo>
                    <a:pt x="34098" y="180586"/>
                  </a:lnTo>
                  <a:lnTo>
                    <a:pt x="51996" y="191127"/>
                  </a:lnTo>
                  <a:lnTo>
                    <a:pt x="99318" y="199021"/>
                  </a:lnTo>
                  <a:lnTo>
                    <a:pt x="144225" y="2009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076635" y="131212"/>
            <a:ext cx="8683282" cy="634718"/>
            <a:chOff x="1076635" y="131212"/>
            <a:chExt cx="8683282" cy="634718"/>
          </a:xfrm>
        </p:grpSpPr>
        <p:sp>
          <p:nvSpPr>
            <p:cNvPr id="6" name="Freeform 5"/>
            <p:cNvSpPr/>
            <p:nvPr/>
          </p:nvSpPr>
          <p:spPr>
            <a:xfrm>
              <a:off x="1076635" y="324852"/>
              <a:ext cx="197314" cy="227312"/>
            </a:xfrm>
            <a:custGeom>
              <a:avLst/>
              <a:gdLst/>
              <a:ahLst/>
              <a:cxnLst/>
              <a:rect l="0" t="0" r="0" b="0"/>
              <a:pathLst>
                <a:path w="197314" h="227312">
                  <a:moveTo>
                    <a:pt x="123613" y="96287"/>
                  </a:moveTo>
                  <a:lnTo>
                    <a:pt x="104485" y="36347"/>
                  </a:lnTo>
                  <a:lnTo>
                    <a:pt x="93275" y="18564"/>
                  </a:lnTo>
                  <a:lnTo>
                    <a:pt x="77374" y="5982"/>
                  </a:lnTo>
                  <a:lnTo>
                    <a:pt x="68221" y="989"/>
                  </a:lnTo>
                  <a:lnTo>
                    <a:pt x="59779" y="0"/>
                  </a:lnTo>
                  <a:lnTo>
                    <a:pt x="44160" y="5140"/>
                  </a:lnTo>
                  <a:lnTo>
                    <a:pt x="22213" y="26777"/>
                  </a:lnTo>
                  <a:lnTo>
                    <a:pt x="6481" y="61004"/>
                  </a:lnTo>
                  <a:lnTo>
                    <a:pt x="0" y="106370"/>
                  </a:lnTo>
                  <a:lnTo>
                    <a:pt x="6216" y="158460"/>
                  </a:lnTo>
                  <a:lnTo>
                    <a:pt x="21828" y="209477"/>
                  </a:lnTo>
                  <a:lnTo>
                    <a:pt x="27681" y="220880"/>
                  </a:lnTo>
                  <a:lnTo>
                    <a:pt x="35092" y="226143"/>
                  </a:lnTo>
                  <a:lnTo>
                    <a:pt x="43542" y="227311"/>
                  </a:lnTo>
                  <a:lnTo>
                    <a:pt x="61120" y="222371"/>
                  </a:lnTo>
                  <a:lnTo>
                    <a:pt x="76731" y="212376"/>
                  </a:lnTo>
                  <a:lnTo>
                    <a:pt x="88349" y="197015"/>
                  </a:lnTo>
                  <a:lnTo>
                    <a:pt x="105339" y="158558"/>
                  </a:lnTo>
                  <a:lnTo>
                    <a:pt x="112725" y="112054"/>
                  </a:lnTo>
                  <a:lnTo>
                    <a:pt x="115184" y="114987"/>
                  </a:lnTo>
                  <a:lnTo>
                    <a:pt x="145779" y="170704"/>
                  </a:lnTo>
                  <a:lnTo>
                    <a:pt x="160371" y="190193"/>
                  </a:lnTo>
                  <a:lnTo>
                    <a:pt x="197313" y="2226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69310" y="131212"/>
              <a:ext cx="131022" cy="384685"/>
            </a:xfrm>
            <a:custGeom>
              <a:avLst/>
              <a:gdLst/>
              <a:ahLst/>
              <a:cxnLst/>
              <a:rect l="0" t="0" r="0" b="0"/>
              <a:pathLst>
                <a:path w="131022" h="384685">
                  <a:moveTo>
                    <a:pt x="78379" y="384684"/>
                  </a:moveTo>
                  <a:lnTo>
                    <a:pt x="63725" y="326067"/>
                  </a:lnTo>
                  <a:lnTo>
                    <a:pt x="46712" y="266351"/>
                  </a:lnTo>
                  <a:lnTo>
                    <a:pt x="32739" y="206631"/>
                  </a:lnTo>
                  <a:lnTo>
                    <a:pt x="18714" y="145745"/>
                  </a:lnTo>
                  <a:lnTo>
                    <a:pt x="4679" y="84846"/>
                  </a:lnTo>
                  <a:lnTo>
                    <a:pt x="0" y="60740"/>
                  </a:lnTo>
                  <a:lnTo>
                    <a:pt x="1819" y="38328"/>
                  </a:lnTo>
                  <a:lnTo>
                    <a:pt x="9647" y="19788"/>
                  </a:lnTo>
                  <a:lnTo>
                    <a:pt x="15010" y="11568"/>
                  </a:lnTo>
                  <a:lnTo>
                    <a:pt x="23265" y="6089"/>
                  </a:lnTo>
                  <a:lnTo>
                    <a:pt x="44915" y="0"/>
                  </a:lnTo>
                  <a:lnTo>
                    <a:pt x="77822" y="2162"/>
                  </a:lnTo>
                  <a:lnTo>
                    <a:pt x="96069" y="10343"/>
                  </a:lnTo>
                  <a:lnTo>
                    <a:pt x="116375" y="21864"/>
                  </a:lnTo>
                  <a:lnTo>
                    <a:pt x="131021" y="267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52932" y="336911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4590" y="16789"/>
                  </a:lnTo>
                  <a:lnTo>
                    <a:pt x="2677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86656" y="368428"/>
              <a:ext cx="161075" cy="149033"/>
            </a:xfrm>
            <a:custGeom>
              <a:avLst/>
              <a:gdLst/>
              <a:ahLst/>
              <a:cxnLst/>
              <a:rect l="0" t="0" r="0" b="0"/>
              <a:pathLst>
                <a:path w="161075" h="149033">
                  <a:moveTo>
                    <a:pt x="97903" y="94825"/>
                  </a:moveTo>
                  <a:lnTo>
                    <a:pt x="92314" y="32733"/>
                  </a:lnTo>
                  <a:lnTo>
                    <a:pt x="80211" y="14196"/>
                  </a:lnTo>
                  <a:lnTo>
                    <a:pt x="72071" y="5978"/>
                  </a:lnTo>
                  <a:lnTo>
                    <a:pt x="63134" y="1668"/>
                  </a:lnTo>
                  <a:lnTo>
                    <a:pt x="43846" y="0"/>
                  </a:lnTo>
                  <a:lnTo>
                    <a:pt x="34959" y="3532"/>
                  </a:lnTo>
                  <a:lnTo>
                    <a:pt x="18845" y="16816"/>
                  </a:lnTo>
                  <a:lnTo>
                    <a:pt x="2209" y="49615"/>
                  </a:lnTo>
                  <a:lnTo>
                    <a:pt x="0" y="75512"/>
                  </a:lnTo>
                  <a:lnTo>
                    <a:pt x="8114" y="124676"/>
                  </a:lnTo>
                  <a:lnTo>
                    <a:pt x="13478" y="133443"/>
                  </a:lnTo>
                  <a:lnTo>
                    <a:pt x="28795" y="146304"/>
                  </a:lnTo>
                  <a:lnTo>
                    <a:pt x="37793" y="149032"/>
                  </a:lnTo>
                  <a:lnTo>
                    <a:pt x="57150" y="148943"/>
                  </a:lnTo>
                  <a:lnTo>
                    <a:pt x="64885" y="144942"/>
                  </a:lnTo>
                  <a:lnTo>
                    <a:pt x="76599" y="131137"/>
                  </a:lnTo>
                  <a:lnTo>
                    <a:pt x="89771" y="103635"/>
                  </a:lnTo>
                  <a:lnTo>
                    <a:pt x="96297" y="63854"/>
                  </a:lnTo>
                  <a:lnTo>
                    <a:pt x="103825" y="88231"/>
                  </a:lnTo>
                  <a:lnTo>
                    <a:pt x="127149" y="121599"/>
                  </a:lnTo>
                  <a:lnTo>
                    <a:pt x="161074" y="1474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97402" y="362908"/>
              <a:ext cx="139842" cy="146773"/>
            </a:xfrm>
            <a:custGeom>
              <a:avLst/>
              <a:gdLst/>
              <a:ahLst/>
              <a:cxnLst/>
              <a:rect l="0" t="0" r="0" b="0"/>
              <a:pathLst>
                <a:path w="139842" h="146773">
                  <a:moveTo>
                    <a:pt x="97727" y="5589"/>
                  </a:moveTo>
                  <a:lnTo>
                    <a:pt x="80960" y="0"/>
                  </a:lnTo>
                  <a:lnTo>
                    <a:pt x="48175" y="2113"/>
                  </a:lnTo>
                  <a:lnTo>
                    <a:pt x="28521" y="10283"/>
                  </a:lnTo>
                  <a:lnTo>
                    <a:pt x="20004" y="15737"/>
                  </a:lnTo>
                  <a:lnTo>
                    <a:pt x="7421" y="31156"/>
                  </a:lnTo>
                  <a:lnTo>
                    <a:pt x="2428" y="40181"/>
                  </a:lnTo>
                  <a:lnTo>
                    <a:pt x="0" y="59568"/>
                  </a:lnTo>
                  <a:lnTo>
                    <a:pt x="7973" y="100609"/>
                  </a:lnTo>
                  <a:lnTo>
                    <a:pt x="23040" y="132009"/>
                  </a:lnTo>
                  <a:lnTo>
                    <a:pt x="31558" y="139002"/>
                  </a:lnTo>
                  <a:lnTo>
                    <a:pt x="53501" y="146772"/>
                  </a:lnTo>
                  <a:lnTo>
                    <a:pt x="86573" y="145557"/>
                  </a:lnTo>
                  <a:lnTo>
                    <a:pt x="125679" y="134666"/>
                  </a:lnTo>
                  <a:lnTo>
                    <a:pt x="139841" y="1214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36462" y="200041"/>
              <a:ext cx="37653" cy="315856"/>
            </a:xfrm>
            <a:custGeom>
              <a:avLst/>
              <a:gdLst/>
              <a:ahLst/>
              <a:cxnLst/>
              <a:rect l="0" t="0" r="0" b="0"/>
              <a:pathLst>
                <a:path w="37653" h="315856">
                  <a:moveTo>
                    <a:pt x="6066" y="0"/>
                  </a:moveTo>
                  <a:lnTo>
                    <a:pt x="0" y="40857"/>
                  </a:lnTo>
                  <a:lnTo>
                    <a:pt x="4521" y="98321"/>
                  </a:lnTo>
                  <a:lnTo>
                    <a:pt x="8728" y="148455"/>
                  </a:lnTo>
                  <a:lnTo>
                    <a:pt x="14264" y="197235"/>
                  </a:lnTo>
                  <a:lnTo>
                    <a:pt x="21723" y="255639"/>
                  </a:lnTo>
                  <a:lnTo>
                    <a:pt x="3765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58300" y="285732"/>
              <a:ext cx="168457" cy="9066"/>
            </a:xfrm>
            <a:custGeom>
              <a:avLst/>
              <a:gdLst/>
              <a:ahLst/>
              <a:cxnLst/>
              <a:rect l="0" t="0" r="0" b="0"/>
              <a:pathLst>
                <a:path w="168457" h="9066">
                  <a:moveTo>
                    <a:pt x="168456" y="9065"/>
                  </a:moveTo>
                  <a:lnTo>
                    <a:pt x="125764" y="5946"/>
                  </a:lnTo>
                  <a:lnTo>
                    <a:pt x="78525" y="0"/>
                  </a:lnTo>
                  <a:lnTo>
                    <a:pt x="19598" y="7063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40126" y="366528"/>
              <a:ext cx="129695" cy="152224"/>
            </a:xfrm>
            <a:custGeom>
              <a:avLst/>
              <a:gdLst/>
              <a:ahLst/>
              <a:cxnLst/>
              <a:rect l="0" t="0" r="0" b="0"/>
              <a:pathLst>
                <a:path w="129695" h="152224">
                  <a:moveTo>
                    <a:pt x="102444" y="33554"/>
                  </a:moveTo>
                  <a:lnTo>
                    <a:pt x="96854" y="16787"/>
                  </a:lnTo>
                  <a:lnTo>
                    <a:pt x="84752" y="5435"/>
                  </a:lnTo>
                  <a:lnTo>
                    <a:pt x="76611" y="770"/>
                  </a:lnTo>
                  <a:lnTo>
                    <a:pt x="67674" y="0"/>
                  </a:lnTo>
                  <a:lnTo>
                    <a:pt x="48386" y="5383"/>
                  </a:lnTo>
                  <a:lnTo>
                    <a:pt x="31235" y="18694"/>
                  </a:lnTo>
                  <a:lnTo>
                    <a:pt x="16983" y="37478"/>
                  </a:lnTo>
                  <a:lnTo>
                    <a:pt x="3552" y="74361"/>
                  </a:lnTo>
                  <a:lnTo>
                    <a:pt x="0" y="101214"/>
                  </a:lnTo>
                  <a:lnTo>
                    <a:pt x="4661" y="122507"/>
                  </a:lnTo>
                  <a:lnTo>
                    <a:pt x="9179" y="131461"/>
                  </a:lnTo>
                  <a:lnTo>
                    <a:pt x="23558" y="144529"/>
                  </a:lnTo>
                  <a:lnTo>
                    <a:pt x="32306" y="149651"/>
                  </a:lnTo>
                  <a:lnTo>
                    <a:pt x="51384" y="152223"/>
                  </a:lnTo>
                  <a:lnTo>
                    <a:pt x="71562" y="148297"/>
                  </a:lnTo>
                  <a:lnTo>
                    <a:pt x="92228" y="138754"/>
                  </a:lnTo>
                  <a:lnTo>
                    <a:pt x="118004" y="114637"/>
                  </a:lnTo>
                  <a:lnTo>
                    <a:pt x="126907" y="92208"/>
                  </a:lnTo>
                  <a:lnTo>
                    <a:pt x="129694" y="67812"/>
                  </a:lnTo>
                  <a:lnTo>
                    <a:pt x="123500" y="23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05741" y="347440"/>
              <a:ext cx="126342" cy="176741"/>
            </a:xfrm>
            <a:custGeom>
              <a:avLst/>
              <a:gdLst/>
              <a:ahLst/>
              <a:cxnLst/>
              <a:rect l="0" t="0" r="0" b="0"/>
              <a:pathLst>
                <a:path w="126342" h="176741">
                  <a:moveTo>
                    <a:pt x="0" y="73699"/>
                  </a:moveTo>
                  <a:lnTo>
                    <a:pt x="9575" y="104982"/>
                  </a:lnTo>
                  <a:lnTo>
                    <a:pt x="44664" y="166038"/>
                  </a:lnTo>
                  <a:lnTo>
                    <a:pt x="52606" y="176740"/>
                  </a:lnTo>
                  <a:lnTo>
                    <a:pt x="51448" y="176318"/>
                  </a:lnTo>
                  <a:lnTo>
                    <a:pt x="48337" y="173697"/>
                  </a:lnTo>
                  <a:lnTo>
                    <a:pt x="28006" y="115888"/>
                  </a:lnTo>
                  <a:lnTo>
                    <a:pt x="27265" y="94790"/>
                  </a:lnTo>
                  <a:lnTo>
                    <a:pt x="36321" y="52649"/>
                  </a:lnTo>
                  <a:lnTo>
                    <a:pt x="51575" y="26648"/>
                  </a:lnTo>
                  <a:lnTo>
                    <a:pt x="67376" y="14573"/>
                  </a:lnTo>
                  <a:lnTo>
                    <a:pt x="86096" y="6477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27531" y="189512"/>
              <a:ext cx="30936" cy="347442"/>
            </a:xfrm>
            <a:custGeom>
              <a:avLst/>
              <a:gdLst/>
              <a:ahLst/>
              <a:cxnLst/>
              <a:rect l="0" t="0" r="0" b="0"/>
              <a:pathLst>
                <a:path w="30936" h="347442">
                  <a:moveTo>
                    <a:pt x="9878" y="0"/>
                  </a:moveTo>
                  <a:lnTo>
                    <a:pt x="2643" y="27557"/>
                  </a:lnTo>
                  <a:lnTo>
                    <a:pt x="0" y="90018"/>
                  </a:lnTo>
                  <a:lnTo>
                    <a:pt x="5067" y="152832"/>
                  </a:lnTo>
                  <a:lnTo>
                    <a:pt x="8453" y="204771"/>
                  </a:lnTo>
                  <a:lnTo>
                    <a:pt x="18002" y="267223"/>
                  </a:lnTo>
                  <a:lnTo>
                    <a:pt x="28034" y="314568"/>
                  </a:lnTo>
                  <a:lnTo>
                    <a:pt x="30935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21596" y="336911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78406" y="3120"/>
                  </a:lnTo>
                  <a:lnTo>
                    <a:pt x="119030" y="10723"/>
                  </a:lnTo>
                  <a:lnTo>
                    <a:pt x="68096" y="18669"/>
                  </a:lnTo>
                  <a:lnTo>
                    <a:pt x="28755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42694" y="357968"/>
              <a:ext cx="73700" cy="132239"/>
            </a:xfrm>
            <a:custGeom>
              <a:avLst/>
              <a:gdLst/>
              <a:ahLst/>
              <a:cxnLst/>
              <a:rect l="0" t="0" r="0" b="0"/>
              <a:pathLst>
                <a:path w="73700" h="132239">
                  <a:moveTo>
                    <a:pt x="0" y="63171"/>
                  </a:moveTo>
                  <a:lnTo>
                    <a:pt x="29308" y="98069"/>
                  </a:lnTo>
                  <a:lnTo>
                    <a:pt x="43909" y="127324"/>
                  </a:lnTo>
                  <a:lnTo>
                    <a:pt x="44480" y="131676"/>
                  </a:lnTo>
                  <a:lnTo>
                    <a:pt x="42521" y="132238"/>
                  </a:lnTo>
                  <a:lnTo>
                    <a:pt x="38876" y="130273"/>
                  </a:lnTo>
                  <a:lnTo>
                    <a:pt x="28156" y="110739"/>
                  </a:lnTo>
                  <a:lnTo>
                    <a:pt x="17571" y="77136"/>
                  </a:lnTo>
                  <a:lnTo>
                    <a:pt x="16778" y="54170"/>
                  </a:lnTo>
                  <a:lnTo>
                    <a:pt x="21495" y="33434"/>
                  </a:lnTo>
                  <a:lnTo>
                    <a:pt x="31390" y="16420"/>
                  </a:lnTo>
                  <a:lnTo>
                    <a:pt x="38474" y="10947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94391" y="355783"/>
              <a:ext cx="103480" cy="170642"/>
            </a:xfrm>
            <a:custGeom>
              <a:avLst/>
              <a:gdLst/>
              <a:ahLst/>
              <a:cxnLst/>
              <a:rect l="0" t="0" r="0" b="0"/>
              <a:pathLst>
                <a:path w="103480" h="170642">
                  <a:moveTo>
                    <a:pt x="27288" y="75885"/>
                  </a:moveTo>
                  <a:lnTo>
                    <a:pt x="69979" y="72765"/>
                  </a:lnTo>
                  <a:lnTo>
                    <a:pt x="80315" y="70296"/>
                  </a:lnTo>
                  <a:lnTo>
                    <a:pt x="88376" y="65140"/>
                  </a:lnTo>
                  <a:lnTo>
                    <a:pt x="100451" y="50052"/>
                  </a:lnTo>
                  <a:lnTo>
                    <a:pt x="103479" y="31648"/>
                  </a:lnTo>
                  <a:lnTo>
                    <a:pt x="102648" y="21827"/>
                  </a:lnTo>
                  <a:lnTo>
                    <a:pt x="98585" y="14110"/>
                  </a:lnTo>
                  <a:lnTo>
                    <a:pt x="84712" y="2416"/>
                  </a:lnTo>
                  <a:lnTo>
                    <a:pt x="76099" y="0"/>
                  </a:lnTo>
                  <a:lnTo>
                    <a:pt x="57170" y="434"/>
                  </a:lnTo>
                  <a:lnTo>
                    <a:pt x="40179" y="10766"/>
                  </a:lnTo>
                  <a:lnTo>
                    <a:pt x="10207" y="45994"/>
                  </a:lnTo>
                  <a:lnTo>
                    <a:pt x="2149" y="69229"/>
                  </a:lnTo>
                  <a:lnTo>
                    <a:pt x="0" y="81976"/>
                  </a:lnTo>
                  <a:lnTo>
                    <a:pt x="3851" y="105498"/>
                  </a:lnTo>
                  <a:lnTo>
                    <a:pt x="19174" y="135352"/>
                  </a:lnTo>
                  <a:lnTo>
                    <a:pt x="33040" y="150278"/>
                  </a:lnTo>
                  <a:lnTo>
                    <a:pt x="50901" y="160811"/>
                  </a:lnTo>
                  <a:lnTo>
                    <a:pt x="100987" y="1706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76335" y="373476"/>
              <a:ext cx="103510" cy="205592"/>
            </a:xfrm>
            <a:custGeom>
              <a:avLst/>
              <a:gdLst/>
              <a:ahLst/>
              <a:cxnLst/>
              <a:rect l="0" t="0" r="0" b="0"/>
              <a:pathLst>
                <a:path w="103510" h="205592">
                  <a:moveTo>
                    <a:pt x="13799" y="110834"/>
                  </a:moveTo>
                  <a:lnTo>
                    <a:pt x="40186" y="95193"/>
                  </a:lnTo>
                  <a:lnTo>
                    <a:pt x="83005" y="76506"/>
                  </a:lnTo>
                  <a:lnTo>
                    <a:pt x="91522" y="70401"/>
                  </a:lnTo>
                  <a:lnTo>
                    <a:pt x="97200" y="61652"/>
                  </a:lnTo>
                  <a:lnTo>
                    <a:pt x="103509" y="39453"/>
                  </a:lnTo>
                  <a:lnTo>
                    <a:pt x="102852" y="29321"/>
                  </a:lnTo>
                  <a:lnTo>
                    <a:pt x="95882" y="11825"/>
                  </a:lnTo>
                  <a:lnTo>
                    <a:pt x="88408" y="6224"/>
                  </a:lnTo>
                  <a:lnTo>
                    <a:pt x="67626" y="0"/>
                  </a:lnTo>
                  <a:lnTo>
                    <a:pt x="57873" y="680"/>
                  </a:lnTo>
                  <a:lnTo>
                    <a:pt x="40796" y="7675"/>
                  </a:lnTo>
                  <a:lnTo>
                    <a:pt x="18029" y="30356"/>
                  </a:lnTo>
                  <a:lnTo>
                    <a:pt x="2054" y="64892"/>
                  </a:lnTo>
                  <a:lnTo>
                    <a:pt x="0" y="88076"/>
                  </a:lnTo>
                  <a:lnTo>
                    <a:pt x="5180" y="149431"/>
                  </a:lnTo>
                  <a:lnTo>
                    <a:pt x="14258" y="172442"/>
                  </a:lnTo>
                  <a:lnTo>
                    <a:pt x="29211" y="188129"/>
                  </a:lnTo>
                  <a:lnTo>
                    <a:pt x="55913" y="2055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73989" y="589596"/>
              <a:ext cx="1831960" cy="52643"/>
            </a:xfrm>
            <a:custGeom>
              <a:avLst/>
              <a:gdLst/>
              <a:ahLst/>
              <a:cxnLst/>
              <a:rect l="0" t="0" r="0" b="0"/>
              <a:pathLst>
                <a:path w="1831960" h="52643">
                  <a:moveTo>
                    <a:pt x="1831959" y="10528"/>
                  </a:moveTo>
                  <a:lnTo>
                    <a:pt x="1804403" y="3292"/>
                  </a:lnTo>
                  <a:lnTo>
                    <a:pt x="1748180" y="650"/>
                  </a:lnTo>
                  <a:lnTo>
                    <a:pt x="1691668" y="128"/>
                  </a:lnTo>
                  <a:lnTo>
                    <a:pt x="1635444" y="25"/>
                  </a:lnTo>
                  <a:lnTo>
                    <a:pt x="1579278" y="4"/>
                  </a:lnTo>
                  <a:lnTo>
                    <a:pt x="1523123" y="0"/>
                  </a:lnTo>
                  <a:lnTo>
                    <a:pt x="1475420" y="0"/>
                  </a:lnTo>
                  <a:lnTo>
                    <a:pt x="1424241" y="5589"/>
                  </a:lnTo>
                  <a:lnTo>
                    <a:pt x="1371356" y="3486"/>
                  </a:lnTo>
                  <a:lnTo>
                    <a:pt x="1320876" y="8790"/>
                  </a:lnTo>
                  <a:lnTo>
                    <a:pt x="1260861" y="10185"/>
                  </a:lnTo>
                  <a:lnTo>
                    <a:pt x="1202776" y="10460"/>
                  </a:lnTo>
                  <a:lnTo>
                    <a:pt x="1153295" y="10508"/>
                  </a:lnTo>
                  <a:lnTo>
                    <a:pt x="1101589" y="11692"/>
                  </a:lnTo>
                  <a:lnTo>
                    <a:pt x="1049224" y="17762"/>
                  </a:lnTo>
                  <a:lnTo>
                    <a:pt x="996663" y="20080"/>
                  </a:lnTo>
                  <a:lnTo>
                    <a:pt x="944045" y="20767"/>
                  </a:lnTo>
                  <a:lnTo>
                    <a:pt x="892580" y="19801"/>
                  </a:lnTo>
                  <a:lnTo>
                    <a:pt x="835795" y="15826"/>
                  </a:lnTo>
                  <a:lnTo>
                    <a:pt x="779258" y="20023"/>
                  </a:lnTo>
                  <a:lnTo>
                    <a:pt x="719000" y="20852"/>
                  </a:lnTo>
                  <a:lnTo>
                    <a:pt x="670312" y="20996"/>
                  </a:lnTo>
                  <a:lnTo>
                    <a:pt x="611346" y="21044"/>
                  </a:lnTo>
                  <a:lnTo>
                    <a:pt x="560227" y="26643"/>
                  </a:lnTo>
                  <a:lnTo>
                    <a:pt x="506759" y="30609"/>
                  </a:lnTo>
                  <a:lnTo>
                    <a:pt x="444205" y="31392"/>
                  </a:lnTo>
                  <a:lnTo>
                    <a:pt x="386442" y="31547"/>
                  </a:lnTo>
                  <a:lnTo>
                    <a:pt x="338459" y="31574"/>
                  </a:lnTo>
                  <a:lnTo>
                    <a:pt x="277080" y="31583"/>
                  </a:lnTo>
                  <a:lnTo>
                    <a:pt x="228197" y="31584"/>
                  </a:lnTo>
                  <a:lnTo>
                    <a:pt x="172284" y="34704"/>
                  </a:lnTo>
                  <a:lnTo>
                    <a:pt x="109082" y="42308"/>
                  </a:lnTo>
                  <a:lnTo>
                    <a:pt x="47554" y="5105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37616" y="168455"/>
              <a:ext cx="10530" cy="473784"/>
            </a:xfrm>
            <a:custGeom>
              <a:avLst/>
              <a:gdLst/>
              <a:ahLst/>
              <a:cxnLst/>
              <a:rect l="0" t="0" r="0" b="0"/>
              <a:pathLst>
                <a:path w="10530" h="473784">
                  <a:moveTo>
                    <a:pt x="10529" y="0"/>
                  </a:moveTo>
                  <a:lnTo>
                    <a:pt x="10529" y="57265"/>
                  </a:lnTo>
                  <a:lnTo>
                    <a:pt x="10529" y="109774"/>
                  </a:lnTo>
                  <a:lnTo>
                    <a:pt x="10529" y="169786"/>
                  </a:lnTo>
                  <a:lnTo>
                    <a:pt x="10529" y="232021"/>
                  </a:lnTo>
                  <a:lnTo>
                    <a:pt x="10529" y="294915"/>
                  </a:lnTo>
                  <a:lnTo>
                    <a:pt x="10529" y="354884"/>
                  </a:lnTo>
                  <a:lnTo>
                    <a:pt x="7409" y="406578"/>
                  </a:lnTo>
                  <a:lnTo>
                    <a:pt x="2196" y="445292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11274" y="305326"/>
              <a:ext cx="221100" cy="63172"/>
            </a:xfrm>
            <a:custGeom>
              <a:avLst/>
              <a:gdLst/>
              <a:ahLst/>
              <a:cxnLst/>
              <a:rect l="0" t="0" r="0" b="0"/>
              <a:pathLst>
                <a:path w="221100" h="63172">
                  <a:moveTo>
                    <a:pt x="221099" y="0"/>
                  </a:moveTo>
                  <a:lnTo>
                    <a:pt x="203118" y="15641"/>
                  </a:lnTo>
                  <a:lnTo>
                    <a:pt x="151357" y="34844"/>
                  </a:lnTo>
                  <a:lnTo>
                    <a:pt x="97662" y="47913"/>
                  </a:lnTo>
                  <a:lnTo>
                    <a:pt x="41995" y="5482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18775" y="463253"/>
              <a:ext cx="178547" cy="152695"/>
            </a:xfrm>
            <a:custGeom>
              <a:avLst/>
              <a:gdLst/>
              <a:ahLst/>
              <a:cxnLst/>
              <a:rect l="0" t="0" r="0" b="0"/>
              <a:pathLst>
                <a:path w="178547" h="152695">
                  <a:moveTo>
                    <a:pt x="97826" y="0"/>
                  </a:moveTo>
                  <a:lnTo>
                    <a:pt x="75469" y="0"/>
                  </a:lnTo>
                  <a:lnTo>
                    <a:pt x="58254" y="6239"/>
                  </a:lnTo>
                  <a:lnTo>
                    <a:pt x="28138" y="29309"/>
                  </a:lnTo>
                  <a:lnTo>
                    <a:pt x="12317" y="55088"/>
                  </a:lnTo>
                  <a:lnTo>
                    <a:pt x="220" y="84953"/>
                  </a:lnTo>
                  <a:lnTo>
                    <a:pt x="0" y="95240"/>
                  </a:lnTo>
                  <a:lnTo>
                    <a:pt x="5994" y="116029"/>
                  </a:lnTo>
                  <a:lnTo>
                    <a:pt x="19577" y="133847"/>
                  </a:lnTo>
                  <a:lnTo>
                    <a:pt x="28113" y="141874"/>
                  </a:lnTo>
                  <a:lnTo>
                    <a:pt x="53194" y="150793"/>
                  </a:lnTo>
                  <a:lnTo>
                    <a:pt x="97080" y="152694"/>
                  </a:lnTo>
                  <a:lnTo>
                    <a:pt x="124400" y="147413"/>
                  </a:lnTo>
                  <a:lnTo>
                    <a:pt x="148241" y="137267"/>
                  </a:lnTo>
                  <a:lnTo>
                    <a:pt x="164296" y="121839"/>
                  </a:lnTo>
                  <a:lnTo>
                    <a:pt x="170215" y="112812"/>
                  </a:lnTo>
                  <a:lnTo>
                    <a:pt x="178546" y="77750"/>
                  </a:lnTo>
                  <a:lnTo>
                    <a:pt x="174256" y="54443"/>
                  </a:lnTo>
                  <a:lnTo>
                    <a:pt x="169836" y="43314"/>
                  </a:lnTo>
                  <a:lnTo>
                    <a:pt x="155566" y="27830"/>
                  </a:lnTo>
                  <a:lnTo>
                    <a:pt x="137526" y="18218"/>
                  </a:lnTo>
                  <a:lnTo>
                    <a:pt x="97826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60532" y="181323"/>
              <a:ext cx="98267" cy="418802"/>
            </a:xfrm>
            <a:custGeom>
              <a:avLst/>
              <a:gdLst/>
              <a:ahLst/>
              <a:cxnLst/>
              <a:rect l="0" t="0" r="0" b="0"/>
              <a:pathLst>
                <a:path w="98267" h="418802">
                  <a:moveTo>
                    <a:pt x="87737" y="418801"/>
                  </a:moveTo>
                  <a:lnTo>
                    <a:pt x="73083" y="365773"/>
                  </a:lnTo>
                  <a:lnTo>
                    <a:pt x="56071" y="305132"/>
                  </a:lnTo>
                  <a:lnTo>
                    <a:pt x="42098" y="250119"/>
                  </a:lnTo>
                  <a:lnTo>
                    <a:pt x="31580" y="200105"/>
                  </a:lnTo>
                  <a:lnTo>
                    <a:pt x="17546" y="140379"/>
                  </a:lnTo>
                  <a:lnTo>
                    <a:pt x="0" y="82659"/>
                  </a:lnTo>
                  <a:lnTo>
                    <a:pt x="650" y="44942"/>
                  </a:lnTo>
                  <a:lnTo>
                    <a:pt x="13840" y="9721"/>
                  </a:lnTo>
                  <a:lnTo>
                    <a:pt x="20925" y="3361"/>
                  </a:lnTo>
                  <a:lnTo>
                    <a:pt x="29158" y="291"/>
                  </a:lnTo>
                  <a:lnTo>
                    <a:pt x="47664" y="0"/>
                  </a:lnTo>
                  <a:lnTo>
                    <a:pt x="75473" y="6413"/>
                  </a:lnTo>
                  <a:lnTo>
                    <a:pt x="98266" y="187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64041" y="389554"/>
              <a:ext cx="105286" cy="52643"/>
            </a:xfrm>
            <a:custGeom>
              <a:avLst/>
              <a:gdLst/>
              <a:ahLst/>
              <a:cxnLst/>
              <a:rect l="0" t="0" r="0" b="0"/>
              <a:pathLst>
                <a:path w="105286" h="52643">
                  <a:moveTo>
                    <a:pt x="105285" y="0"/>
                  </a:moveTo>
                  <a:lnTo>
                    <a:pt x="51410" y="3474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74611" y="473782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3119" y="48931"/>
                  </a:lnTo>
                  <a:lnTo>
                    <a:pt x="14654" y="108061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64082" y="347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79896" y="454595"/>
              <a:ext cx="136872" cy="158668"/>
            </a:xfrm>
            <a:custGeom>
              <a:avLst/>
              <a:gdLst/>
              <a:ahLst/>
              <a:cxnLst/>
              <a:rect l="0" t="0" r="0" b="0"/>
              <a:pathLst>
                <a:path w="136872" h="158668">
                  <a:moveTo>
                    <a:pt x="0" y="61301"/>
                  </a:moveTo>
                  <a:lnTo>
                    <a:pt x="14654" y="119918"/>
                  </a:lnTo>
                  <a:lnTo>
                    <a:pt x="25858" y="158667"/>
                  </a:lnTo>
                  <a:lnTo>
                    <a:pt x="16331" y="125595"/>
                  </a:lnTo>
                  <a:lnTo>
                    <a:pt x="11675" y="74174"/>
                  </a:lnTo>
                  <a:lnTo>
                    <a:pt x="13874" y="22076"/>
                  </a:lnTo>
                  <a:lnTo>
                    <a:pt x="16269" y="10585"/>
                  </a:lnTo>
                  <a:lnTo>
                    <a:pt x="23714" y="4093"/>
                  </a:lnTo>
                  <a:lnTo>
                    <a:pt x="47584" y="0"/>
                  </a:lnTo>
                  <a:lnTo>
                    <a:pt x="68332" y="5200"/>
                  </a:lnTo>
                  <a:lnTo>
                    <a:pt x="77140" y="9863"/>
                  </a:lnTo>
                  <a:lnTo>
                    <a:pt x="90046" y="24401"/>
                  </a:lnTo>
                  <a:lnTo>
                    <a:pt x="128112" y="84127"/>
                  </a:lnTo>
                  <a:lnTo>
                    <a:pt x="136871" y="135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82997" y="256873"/>
              <a:ext cx="112755" cy="384303"/>
            </a:xfrm>
            <a:custGeom>
              <a:avLst/>
              <a:gdLst/>
              <a:ahLst/>
              <a:cxnLst/>
              <a:rect l="0" t="0" r="0" b="0"/>
              <a:pathLst>
                <a:path w="112755" h="384303">
                  <a:moveTo>
                    <a:pt x="70640" y="332722"/>
                  </a:moveTo>
                  <a:lnTo>
                    <a:pt x="65050" y="270630"/>
                  </a:lnTo>
                  <a:lnTo>
                    <a:pt x="50396" y="238285"/>
                  </a:lnTo>
                  <a:lnTo>
                    <a:pt x="43106" y="232330"/>
                  </a:lnTo>
                  <a:lnTo>
                    <a:pt x="34737" y="229529"/>
                  </a:lnTo>
                  <a:lnTo>
                    <a:pt x="25647" y="228832"/>
                  </a:lnTo>
                  <a:lnTo>
                    <a:pt x="18418" y="231877"/>
                  </a:lnTo>
                  <a:lnTo>
                    <a:pt x="7266" y="244618"/>
                  </a:lnTo>
                  <a:lnTo>
                    <a:pt x="0" y="277112"/>
                  </a:lnTo>
                  <a:lnTo>
                    <a:pt x="5950" y="336079"/>
                  </a:lnTo>
                  <a:lnTo>
                    <a:pt x="11863" y="361120"/>
                  </a:lnTo>
                  <a:lnTo>
                    <a:pt x="17417" y="370372"/>
                  </a:lnTo>
                  <a:lnTo>
                    <a:pt x="32947" y="383770"/>
                  </a:lnTo>
                  <a:lnTo>
                    <a:pt x="40832" y="384302"/>
                  </a:lnTo>
                  <a:lnTo>
                    <a:pt x="48428" y="381147"/>
                  </a:lnTo>
                  <a:lnTo>
                    <a:pt x="63107" y="367112"/>
                  </a:lnTo>
                  <a:lnTo>
                    <a:pt x="83356" y="332903"/>
                  </a:lnTo>
                  <a:lnTo>
                    <a:pt x="96114" y="291962"/>
                  </a:lnTo>
                  <a:lnTo>
                    <a:pt x="104138" y="229438"/>
                  </a:lnTo>
                  <a:lnTo>
                    <a:pt x="107754" y="197911"/>
                  </a:lnTo>
                  <a:lnTo>
                    <a:pt x="103214" y="143040"/>
                  </a:lnTo>
                  <a:lnTo>
                    <a:pt x="94318" y="81391"/>
                  </a:lnTo>
                  <a:lnTo>
                    <a:pt x="86625" y="29743"/>
                  </a:lnTo>
                  <a:lnTo>
                    <a:pt x="71607" y="2095"/>
                  </a:lnTo>
                  <a:lnTo>
                    <a:pt x="66605" y="0"/>
                  </a:lnTo>
                  <a:lnTo>
                    <a:pt x="62101" y="2113"/>
                  </a:lnTo>
                  <a:lnTo>
                    <a:pt x="57928" y="7031"/>
                  </a:lnTo>
                  <a:lnTo>
                    <a:pt x="53291" y="24974"/>
                  </a:lnTo>
                  <a:lnTo>
                    <a:pt x="50071" y="88125"/>
                  </a:lnTo>
                  <a:lnTo>
                    <a:pt x="52798" y="140301"/>
                  </a:lnTo>
                  <a:lnTo>
                    <a:pt x="60318" y="202705"/>
                  </a:lnTo>
                  <a:lnTo>
                    <a:pt x="74639" y="258539"/>
                  </a:lnTo>
                  <a:lnTo>
                    <a:pt x="100095" y="305363"/>
                  </a:lnTo>
                  <a:lnTo>
                    <a:pt x="112754" y="3221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16068" y="284269"/>
              <a:ext cx="27124" cy="336913"/>
            </a:xfrm>
            <a:custGeom>
              <a:avLst/>
              <a:gdLst/>
              <a:ahLst/>
              <a:cxnLst/>
              <a:rect l="0" t="0" r="0" b="0"/>
              <a:pathLst>
                <a:path w="27124" h="336913">
                  <a:moveTo>
                    <a:pt x="6066" y="0"/>
                  </a:moveTo>
                  <a:lnTo>
                    <a:pt x="0" y="34792"/>
                  </a:lnTo>
                  <a:lnTo>
                    <a:pt x="4521" y="96776"/>
                  </a:lnTo>
                  <a:lnTo>
                    <a:pt x="11350" y="154167"/>
                  </a:lnTo>
                  <a:lnTo>
                    <a:pt x="16728" y="214940"/>
                  </a:lnTo>
                  <a:lnTo>
                    <a:pt x="24723" y="273218"/>
                  </a:lnTo>
                  <a:lnTo>
                    <a:pt x="26412" y="309461"/>
                  </a:lnTo>
                  <a:lnTo>
                    <a:pt x="2712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27378" y="410611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41425" y="5589"/>
                  </a:lnTo>
                  <a:lnTo>
                    <a:pt x="78589" y="21331"/>
                  </a:lnTo>
                  <a:lnTo>
                    <a:pt x="36153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27419" y="231626"/>
              <a:ext cx="347442" cy="412924"/>
            </a:xfrm>
            <a:custGeom>
              <a:avLst/>
              <a:gdLst/>
              <a:ahLst/>
              <a:cxnLst/>
              <a:rect l="0" t="0" r="0" b="0"/>
              <a:pathLst>
                <a:path w="347442" h="412924">
                  <a:moveTo>
                    <a:pt x="0" y="0"/>
                  </a:moveTo>
                  <a:lnTo>
                    <a:pt x="8333" y="37478"/>
                  </a:lnTo>
                  <a:lnTo>
                    <a:pt x="17475" y="96486"/>
                  </a:lnTo>
                  <a:lnTo>
                    <a:pt x="23469" y="153417"/>
                  </a:lnTo>
                  <a:lnTo>
                    <a:pt x="29983" y="210329"/>
                  </a:lnTo>
                  <a:lnTo>
                    <a:pt x="36700" y="260672"/>
                  </a:lnTo>
                  <a:lnTo>
                    <a:pt x="40510" y="312633"/>
                  </a:lnTo>
                  <a:lnTo>
                    <a:pt x="38705" y="320726"/>
                  </a:lnTo>
                  <a:lnTo>
                    <a:pt x="35162" y="322612"/>
                  </a:lnTo>
                  <a:lnTo>
                    <a:pt x="30460" y="320360"/>
                  </a:lnTo>
                  <a:lnTo>
                    <a:pt x="28496" y="314179"/>
                  </a:lnTo>
                  <a:lnTo>
                    <a:pt x="33749" y="270637"/>
                  </a:lnTo>
                  <a:lnTo>
                    <a:pt x="46051" y="222565"/>
                  </a:lnTo>
                  <a:lnTo>
                    <a:pt x="52928" y="215058"/>
                  </a:lnTo>
                  <a:lnTo>
                    <a:pt x="73047" y="206716"/>
                  </a:lnTo>
                  <a:lnTo>
                    <a:pt x="82623" y="206831"/>
                  </a:lnTo>
                  <a:lnTo>
                    <a:pt x="99503" y="213198"/>
                  </a:lnTo>
                  <a:lnTo>
                    <a:pt x="122159" y="235525"/>
                  </a:lnTo>
                  <a:lnTo>
                    <a:pt x="146386" y="284783"/>
                  </a:lnTo>
                  <a:lnTo>
                    <a:pt x="163643" y="338150"/>
                  </a:lnTo>
                  <a:lnTo>
                    <a:pt x="167030" y="367565"/>
                  </a:lnTo>
                  <a:lnTo>
                    <a:pt x="173858" y="328658"/>
                  </a:lnTo>
                  <a:lnTo>
                    <a:pt x="179076" y="319711"/>
                  </a:lnTo>
                  <a:lnTo>
                    <a:pt x="194233" y="306651"/>
                  </a:lnTo>
                  <a:lnTo>
                    <a:pt x="215788" y="300066"/>
                  </a:lnTo>
                  <a:lnTo>
                    <a:pt x="273042" y="287087"/>
                  </a:lnTo>
                  <a:lnTo>
                    <a:pt x="294487" y="280453"/>
                  </a:lnTo>
                  <a:lnTo>
                    <a:pt x="312597" y="267365"/>
                  </a:lnTo>
                  <a:lnTo>
                    <a:pt x="320702" y="258962"/>
                  </a:lnTo>
                  <a:lnTo>
                    <a:pt x="324936" y="249851"/>
                  </a:lnTo>
                  <a:lnTo>
                    <a:pt x="326520" y="230368"/>
                  </a:lnTo>
                  <a:lnTo>
                    <a:pt x="315246" y="199669"/>
                  </a:lnTo>
                  <a:lnTo>
                    <a:pt x="307260" y="193944"/>
                  </a:lnTo>
                  <a:lnTo>
                    <a:pt x="285909" y="190703"/>
                  </a:lnTo>
                  <a:lnTo>
                    <a:pt x="277174" y="193816"/>
                  </a:lnTo>
                  <a:lnTo>
                    <a:pt x="264348" y="206633"/>
                  </a:lnTo>
                  <a:lnTo>
                    <a:pt x="246583" y="244628"/>
                  </a:lnTo>
                  <a:lnTo>
                    <a:pt x="237749" y="283702"/>
                  </a:lnTo>
                  <a:lnTo>
                    <a:pt x="244058" y="342476"/>
                  </a:lnTo>
                  <a:lnTo>
                    <a:pt x="256368" y="377555"/>
                  </a:lnTo>
                  <a:lnTo>
                    <a:pt x="262159" y="388574"/>
                  </a:lnTo>
                  <a:lnTo>
                    <a:pt x="277952" y="403937"/>
                  </a:lnTo>
                  <a:lnTo>
                    <a:pt x="287077" y="409671"/>
                  </a:lnTo>
                  <a:lnTo>
                    <a:pt x="309694" y="412923"/>
                  </a:lnTo>
                  <a:lnTo>
                    <a:pt x="347441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28250" y="392553"/>
              <a:ext cx="111091" cy="373377"/>
            </a:xfrm>
            <a:custGeom>
              <a:avLst/>
              <a:gdLst/>
              <a:ahLst/>
              <a:cxnLst/>
              <a:rect l="0" t="0" r="0" b="0"/>
              <a:pathLst>
                <a:path w="111091" h="373377">
                  <a:moveTo>
                    <a:pt x="9822" y="81229"/>
                  </a:moveTo>
                  <a:lnTo>
                    <a:pt x="757" y="139846"/>
                  </a:lnTo>
                  <a:lnTo>
                    <a:pt x="753" y="201255"/>
                  </a:lnTo>
                  <a:lnTo>
                    <a:pt x="7684" y="262779"/>
                  </a:lnTo>
                  <a:lnTo>
                    <a:pt x="14989" y="325321"/>
                  </a:lnTo>
                  <a:lnTo>
                    <a:pt x="19292" y="373376"/>
                  </a:lnTo>
                  <a:lnTo>
                    <a:pt x="19879" y="366270"/>
                  </a:lnTo>
                  <a:lnTo>
                    <a:pt x="11956" y="307527"/>
                  </a:lnTo>
                  <a:lnTo>
                    <a:pt x="7335" y="258634"/>
                  </a:lnTo>
                  <a:lnTo>
                    <a:pt x="1677" y="207103"/>
                  </a:lnTo>
                  <a:lnTo>
                    <a:pt x="0" y="154790"/>
                  </a:lnTo>
                  <a:lnTo>
                    <a:pt x="2623" y="105364"/>
                  </a:lnTo>
                  <a:lnTo>
                    <a:pt x="13989" y="52331"/>
                  </a:lnTo>
                  <a:lnTo>
                    <a:pt x="29644" y="13265"/>
                  </a:lnTo>
                  <a:lnTo>
                    <a:pt x="37075" y="5504"/>
                  </a:lnTo>
                  <a:lnTo>
                    <a:pt x="45538" y="1500"/>
                  </a:lnTo>
                  <a:lnTo>
                    <a:pt x="54690" y="0"/>
                  </a:lnTo>
                  <a:lnTo>
                    <a:pt x="63131" y="1340"/>
                  </a:lnTo>
                  <a:lnTo>
                    <a:pt x="78748" y="9068"/>
                  </a:lnTo>
                  <a:lnTo>
                    <a:pt x="100695" y="32162"/>
                  </a:lnTo>
                  <a:lnTo>
                    <a:pt x="108701" y="54352"/>
                  </a:lnTo>
                  <a:lnTo>
                    <a:pt x="111090" y="78642"/>
                  </a:lnTo>
                  <a:lnTo>
                    <a:pt x="108253" y="101136"/>
                  </a:lnTo>
                  <a:lnTo>
                    <a:pt x="99973" y="119712"/>
                  </a:lnTo>
                  <a:lnTo>
                    <a:pt x="94489" y="127941"/>
                  </a:lnTo>
                  <a:lnTo>
                    <a:pt x="79037" y="140205"/>
                  </a:lnTo>
                  <a:lnTo>
                    <a:pt x="61642" y="148385"/>
                  </a:lnTo>
                  <a:lnTo>
                    <a:pt x="30879" y="154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77556" y="417511"/>
              <a:ext cx="81616" cy="145817"/>
            </a:xfrm>
            <a:custGeom>
              <a:avLst/>
              <a:gdLst/>
              <a:ahLst/>
              <a:cxnLst/>
              <a:rect l="0" t="0" r="0" b="0"/>
              <a:pathLst>
                <a:path w="81616" h="145817">
                  <a:moveTo>
                    <a:pt x="7915" y="45742"/>
                  </a:moveTo>
                  <a:lnTo>
                    <a:pt x="13505" y="107835"/>
                  </a:lnTo>
                  <a:lnTo>
                    <a:pt x="22570" y="140179"/>
                  </a:lnTo>
                  <a:lnTo>
                    <a:pt x="22365" y="144965"/>
                  </a:lnTo>
                  <a:lnTo>
                    <a:pt x="19888" y="145816"/>
                  </a:lnTo>
                  <a:lnTo>
                    <a:pt x="15897" y="144044"/>
                  </a:lnTo>
                  <a:lnTo>
                    <a:pt x="8344" y="129596"/>
                  </a:lnTo>
                  <a:lnTo>
                    <a:pt x="2257" y="106407"/>
                  </a:lnTo>
                  <a:lnTo>
                    <a:pt x="0" y="62807"/>
                  </a:lnTo>
                  <a:lnTo>
                    <a:pt x="3618" y="38119"/>
                  </a:lnTo>
                  <a:lnTo>
                    <a:pt x="8560" y="28962"/>
                  </a:lnTo>
                  <a:lnTo>
                    <a:pt x="23409" y="15668"/>
                  </a:lnTo>
                  <a:lnTo>
                    <a:pt x="51501" y="1606"/>
                  </a:lnTo>
                  <a:lnTo>
                    <a:pt x="65502" y="0"/>
                  </a:lnTo>
                  <a:lnTo>
                    <a:pt x="81615" y="36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32870" y="452725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8333" y="48931"/>
                  </a:lnTo>
                  <a:lnTo>
                    <a:pt x="12997" y="87418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32870" y="33691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317098" y="389643"/>
              <a:ext cx="284272" cy="178896"/>
            </a:xfrm>
            <a:custGeom>
              <a:avLst/>
              <a:gdLst/>
              <a:ahLst/>
              <a:cxnLst/>
              <a:rect l="0" t="0" r="0" b="0"/>
              <a:pathLst>
                <a:path w="284272" h="178896">
                  <a:moveTo>
                    <a:pt x="0" y="42025"/>
                  </a:moveTo>
                  <a:lnTo>
                    <a:pt x="14655" y="95052"/>
                  </a:lnTo>
                  <a:lnTo>
                    <a:pt x="19160" y="131956"/>
                  </a:lnTo>
                  <a:lnTo>
                    <a:pt x="18623" y="135904"/>
                  </a:lnTo>
                  <a:lnTo>
                    <a:pt x="17095" y="133857"/>
                  </a:lnTo>
                  <a:lnTo>
                    <a:pt x="13448" y="117934"/>
                  </a:lnTo>
                  <a:lnTo>
                    <a:pt x="11106" y="63172"/>
                  </a:lnTo>
                  <a:lnTo>
                    <a:pt x="10913" y="49104"/>
                  </a:lnTo>
                  <a:lnTo>
                    <a:pt x="15465" y="40895"/>
                  </a:lnTo>
                  <a:lnTo>
                    <a:pt x="23178" y="36592"/>
                  </a:lnTo>
                  <a:lnTo>
                    <a:pt x="33000" y="34894"/>
                  </a:lnTo>
                  <a:lnTo>
                    <a:pt x="40718" y="37271"/>
                  </a:lnTo>
                  <a:lnTo>
                    <a:pt x="47032" y="42365"/>
                  </a:lnTo>
                  <a:lnTo>
                    <a:pt x="57169" y="58554"/>
                  </a:lnTo>
                  <a:lnTo>
                    <a:pt x="76327" y="100835"/>
                  </a:lnTo>
                  <a:lnTo>
                    <a:pt x="82471" y="109308"/>
                  </a:lnTo>
                  <a:lnTo>
                    <a:pt x="85396" y="110277"/>
                  </a:lnTo>
                  <a:lnTo>
                    <a:pt x="86177" y="106243"/>
                  </a:lnTo>
                  <a:lnTo>
                    <a:pt x="84613" y="66148"/>
                  </a:lnTo>
                  <a:lnTo>
                    <a:pt x="90638" y="46507"/>
                  </a:lnTo>
                  <a:lnTo>
                    <a:pt x="95521" y="37994"/>
                  </a:lnTo>
                  <a:lnTo>
                    <a:pt x="101115" y="34658"/>
                  </a:lnTo>
                  <a:lnTo>
                    <a:pt x="107184" y="34774"/>
                  </a:lnTo>
                  <a:lnTo>
                    <a:pt x="113570" y="37191"/>
                  </a:lnTo>
                  <a:lnTo>
                    <a:pt x="123785" y="49235"/>
                  </a:lnTo>
                  <a:lnTo>
                    <a:pt x="147175" y="108948"/>
                  </a:lnTo>
                  <a:lnTo>
                    <a:pt x="161393" y="156500"/>
                  </a:lnTo>
                  <a:lnTo>
                    <a:pt x="164917" y="160456"/>
                  </a:lnTo>
                  <a:lnTo>
                    <a:pt x="168437" y="159583"/>
                  </a:lnTo>
                  <a:lnTo>
                    <a:pt x="175467" y="149255"/>
                  </a:lnTo>
                  <a:lnTo>
                    <a:pt x="192631" y="117148"/>
                  </a:lnTo>
                  <a:lnTo>
                    <a:pt x="214614" y="95089"/>
                  </a:lnTo>
                  <a:lnTo>
                    <a:pt x="247895" y="66675"/>
                  </a:lnTo>
                  <a:lnTo>
                    <a:pt x="251831" y="57288"/>
                  </a:lnTo>
                  <a:lnTo>
                    <a:pt x="253085" y="34381"/>
                  </a:lnTo>
                  <a:lnTo>
                    <a:pt x="249442" y="24061"/>
                  </a:lnTo>
                  <a:lnTo>
                    <a:pt x="236036" y="6355"/>
                  </a:lnTo>
                  <a:lnTo>
                    <a:pt x="227547" y="1867"/>
                  </a:lnTo>
                  <a:lnTo>
                    <a:pt x="208757" y="0"/>
                  </a:lnTo>
                  <a:lnTo>
                    <a:pt x="201172" y="4650"/>
                  </a:lnTo>
                  <a:lnTo>
                    <a:pt x="189627" y="22294"/>
                  </a:lnTo>
                  <a:lnTo>
                    <a:pt x="182138" y="64125"/>
                  </a:lnTo>
                  <a:lnTo>
                    <a:pt x="185508" y="107974"/>
                  </a:lnTo>
                  <a:lnTo>
                    <a:pt x="193972" y="130217"/>
                  </a:lnTo>
                  <a:lnTo>
                    <a:pt x="218470" y="163561"/>
                  </a:lnTo>
                  <a:lnTo>
                    <a:pt x="238258" y="172080"/>
                  </a:lnTo>
                  <a:lnTo>
                    <a:pt x="284271" y="1788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70311" y="209361"/>
              <a:ext cx="73213" cy="359178"/>
            </a:xfrm>
            <a:custGeom>
              <a:avLst/>
              <a:gdLst/>
              <a:ahLst/>
              <a:cxnLst/>
              <a:rect l="0" t="0" r="0" b="0"/>
              <a:pathLst>
                <a:path w="73213" h="359178">
                  <a:moveTo>
                    <a:pt x="52155" y="359177"/>
                  </a:moveTo>
                  <a:lnTo>
                    <a:pt x="34196" y="296897"/>
                  </a:lnTo>
                  <a:lnTo>
                    <a:pt x="17006" y="234570"/>
                  </a:lnTo>
                  <a:lnTo>
                    <a:pt x="10247" y="182659"/>
                  </a:lnTo>
                  <a:lnTo>
                    <a:pt x="1979" y="127344"/>
                  </a:lnTo>
                  <a:lnTo>
                    <a:pt x="0" y="65769"/>
                  </a:lnTo>
                  <a:lnTo>
                    <a:pt x="5968" y="38091"/>
                  </a:lnTo>
                  <a:lnTo>
                    <a:pt x="10835" y="25797"/>
                  </a:lnTo>
                  <a:lnTo>
                    <a:pt x="25602" y="9017"/>
                  </a:lnTo>
                  <a:lnTo>
                    <a:pt x="34453" y="2905"/>
                  </a:lnTo>
                  <a:lnTo>
                    <a:pt x="42694" y="0"/>
                  </a:lnTo>
                  <a:lnTo>
                    <a:pt x="73212" y="12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38238" y="389554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71253" y="413348"/>
              <a:ext cx="161784" cy="165720"/>
            </a:xfrm>
            <a:custGeom>
              <a:avLst/>
              <a:gdLst/>
              <a:ahLst/>
              <a:cxnLst/>
              <a:rect l="0" t="0" r="0" b="0"/>
              <a:pathLst>
                <a:path w="161784" h="165720">
                  <a:moveTo>
                    <a:pt x="67027" y="113076"/>
                  </a:moveTo>
                  <a:lnTo>
                    <a:pt x="75360" y="75598"/>
                  </a:lnTo>
                  <a:lnTo>
                    <a:pt x="73785" y="40751"/>
                  </a:lnTo>
                  <a:lnTo>
                    <a:pt x="67691" y="20100"/>
                  </a:lnTo>
                  <a:lnTo>
                    <a:pt x="57183" y="3123"/>
                  </a:lnTo>
                  <a:lnTo>
                    <a:pt x="49936" y="0"/>
                  </a:lnTo>
                  <a:lnTo>
                    <a:pt x="41594" y="258"/>
                  </a:lnTo>
                  <a:lnTo>
                    <a:pt x="32524" y="2769"/>
                  </a:lnTo>
                  <a:lnTo>
                    <a:pt x="25308" y="7953"/>
                  </a:lnTo>
                  <a:lnTo>
                    <a:pt x="14170" y="23071"/>
                  </a:lnTo>
                  <a:lnTo>
                    <a:pt x="1322" y="51313"/>
                  </a:lnTo>
                  <a:lnTo>
                    <a:pt x="0" y="71588"/>
                  </a:lnTo>
                  <a:lnTo>
                    <a:pt x="8683" y="118789"/>
                  </a:lnTo>
                  <a:lnTo>
                    <a:pt x="23873" y="148174"/>
                  </a:lnTo>
                  <a:lnTo>
                    <a:pt x="31238" y="152853"/>
                  </a:lnTo>
                  <a:lnTo>
                    <a:pt x="48781" y="154931"/>
                  </a:lnTo>
                  <a:lnTo>
                    <a:pt x="56033" y="150338"/>
                  </a:lnTo>
                  <a:lnTo>
                    <a:pt x="67210" y="132757"/>
                  </a:lnTo>
                  <a:lnTo>
                    <a:pt x="74490" y="96551"/>
                  </a:lnTo>
                  <a:lnTo>
                    <a:pt x="77851" y="92701"/>
                  </a:lnTo>
                  <a:lnTo>
                    <a:pt x="82432" y="94813"/>
                  </a:lnTo>
                  <a:lnTo>
                    <a:pt x="114462" y="133548"/>
                  </a:lnTo>
                  <a:lnTo>
                    <a:pt x="161783" y="1657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23416" y="413538"/>
              <a:ext cx="135963" cy="177936"/>
            </a:xfrm>
            <a:custGeom>
              <a:avLst/>
              <a:gdLst/>
              <a:ahLst/>
              <a:cxnLst/>
              <a:rect l="0" t="0" r="0" b="0"/>
              <a:pathLst>
                <a:path w="135963" h="177936">
                  <a:moveTo>
                    <a:pt x="104376" y="18130"/>
                  </a:moveTo>
                  <a:lnTo>
                    <a:pt x="93198" y="6951"/>
                  </a:lnTo>
                  <a:lnTo>
                    <a:pt x="75232" y="1463"/>
                  </a:lnTo>
                  <a:lnTo>
                    <a:pt x="63890" y="0"/>
                  </a:lnTo>
                  <a:lnTo>
                    <a:pt x="45048" y="4613"/>
                  </a:lnTo>
                  <a:lnTo>
                    <a:pt x="8300" y="26638"/>
                  </a:lnTo>
                  <a:lnTo>
                    <a:pt x="2890" y="36670"/>
                  </a:lnTo>
                  <a:lnTo>
                    <a:pt x="0" y="63415"/>
                  </a:lnTo>
                  <a:lnTo>
                    <a:pt x="4950" y="105767"/>
                  </a:lnTo>
                  <a:lnTo>
                    <a:pt x="13783" y="127660"/>
                  </a:lnTo>
                  <a:lnTo>
                    <a:pt x="38518" y="160778"/>
                  </a:lnTo>
                  <a:lnTo>
                    <a:pt x="64586" y="177119"/>
                  </a:lnTo>
                  <a:lnTo>
                    <a:pt x="74340" y="177935"/>
                  </a:lnTo>
                  <a:lnTo>
                    <a:pt x="94537" y="172603"/>
                  </a:lnTo>
                  <a:lnTo>
                    <a:pt x="120048" y="156446"/>
                  </a:lnTo>
                  <a:lnTo>
                    <a:pt x="128889" y="146674"/>
                  </a:lnTo>
                  <a:lnTo>
                    <a:pt x="135962" y="133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24745" y="200041"/>
              <a:ext cx="39919" cy="368498"/>
            </a:xfrm>
            <a:custGeom>
              <a:avLst/>
              <a:gdLst/>
              <a:ahLst/>
              <a:cxnLst/>
              <a:rect l="0" t="0" r="0" b="0"/>
              <a:pathLst>
                <a:path w="39919" h="368498">
                  <a:moveTo>
                    <a:pt x="8332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6330" y="117356"/>
                  </a:lnTo>
                  <a:lnTo>
                    <a:pt x="10859" y="170083"/>
                  </a:lnTo>
                  <a:lnTo>
                    <a:pt x="16490" y="217291"/>
                  </a:lnTo>
                  <a:lnTo>
                    <a:pt x="23982" y="279358"/>
                  </a:lnTo>
                  <a:lnTo>
                    <a:pt x="31797" y="341479"/>
                  </a:lnTo>
                  <a:lnTo>
                    <a:pt x="39918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38321" y="326383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41425" y="0"/>
                  </a:lnTo>
                  <a:lnTo>
                    <a:pt x="88420" y="6066"/>
                  </a:lnTo>
                  <a:lnTo>
                    <a:pt x="42942" y="466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314142" y="415550"/>
              <a:ext cx="119599" cy="169116"/>
            </a:xfrm>
            <a:custGeom>
              <a:avLst/>
              <a:gdLst/>
              <a:ahLst/>
              <a:cxnLst/>
              <a:rect l="0" t="0" r="0" b="0"/>
              <a:pathLst>
                <a:path w="119599" h="169116">
                  <a:moveTo>
                    <a:pt x="87392" y="5589"/>
                  </a:moveTo>
                  <a:lnTo>
                    <a:pt x="70624" y="0"/>
                  </a:lnTo>
                  <a:lnTo>
                    <a:pt x="53033" y="376"/>
                  </a:lnTo>
                  <a:lnTo>
                    <a:pt x="43429" y="2114"/>
                  </a:lnTo>
                  <a:lnTo>
                    <a:pt x="26518" y="13403"/>
                  </a:lnTo>
                  <a:lnTo>
                    <a:pt x="12374" y="31289"/>
                  </a:lnTo>
                  <a:lnTo>
                    <a:pt x="2188" y="54836"/>
                  </a:lnTo>
                  <a:lnTo>
                    <a:pt x="0" y="80899"/>
                  </a:lnTo>
                  <a:lnTo>
                    <a:pt x="8128" y="130170"/>
                  </a:lnTo>
                  <a:lnTo>
                    <a:pt x="23222" y="157406"/>
                  </a:lnTo>
                  <a:lnTo>
                    <a:pt x="32914" y="162952"/>
                  </a:lnTo>
                  <a:lnTo>
                    <a:pt x="59280" y="169115"/>
                  </a:lnTo>
                  <a:lnTo>
                    <a:pt x="81136" y="165615"/>
                  </a:lnTo>
                  <a:lnTo>
                    <a:pt x="90240" y="161406"/>
                  </a:lnTo>
                  <a:lnTo>
                    <a:pt x="106595" y="144251"/>
                  </a:lnTo>
                  <a:lnTo>
                    <a:pt x="114232" y="133126"/>
                  </a:lnTo>
                  <a:lnTo>
                    <a:pt x="119598" y="111405"/>
                  </a:lnTo>
                  <a:lnTo>
                    <a:pt x="113510" y="6327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54176" y="397570"/>
              <a:ext cx="73700" cy="188408"/>
            </a:xfrm>
            <a:custGeom>
              <a:avLst/>
              <a:gdLst/>
              <a:ahLst/>
              <a:cxnLst/>
              <a:rect l="0" t="0" r="0" b="0"/>
              <a:pathLst>
                <a:path w="73700" h="188408">
                  <a:moveTo>
                    <a:pt x="0" y="86740"/>
                  </a:moveTo>
                  <a:lnTo>
                    <a:pt x="34746" y="140615"/>
                  </a:lnTo>
                  <a:lnTo>
                    <a:pt x="61233" y="186598"/>
                  </a:lnTo>
                  <a:lnTo>
                    <a:pt x="64218" y="188407"/>
                  </a:lnTo>
                  <a:lnTo>
                    <a:pt x="65038" y="186104"/>
                  </a:lnTo>
                  <a:lnTo>
                    <a:pt x="64416" y="181059"/>
                  </a:lnTo>
                  <a:lnTo>
                    <a:pt x="33971" y="127892"/>
                  </a:lnTo>
                  <a:lnTo>
                    <a:pt x="11304" y="64632"/>
                  </a:lnTo>
                  <a:lnTo>
                    <a:pt x="7535" y="50945"/>
                  </a:lnTo>
                  <a:lnTo>
                    <a:pt x="7363" y="39480"/>
                  </a:lnTo>
                  <a:lnTo>
                    <a:pt x="13410" y="20502"/>
                  </a:lnTo>
                  <a:lnTo>
                    <a:pt x="27017" y="7388"/>
                  </a:lnTo>
                  <a:lnTo>
                    <a:pt x="35559" y="2253"/>
                  </a:lnTo>
                  <a:lnTo>
                    <a:pt x="43593" y="0"/>
                  </a:lnTo>
                  <a:lnTo>
                    <a:pt x="73699" y="2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22632" y="452725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3119" y="48931"/>
                  </a:lnTo>
                  <a:lnTo>
                    <a:pt x="9065" y="108061"/>
                  </a:lnTo>
                  <a:lnTo>
                    <a:pt x="16117" y="130305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01574" y="31585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685803" y="364319"/>
              <a:ext cx="147400" cy="225865"/>
            </a:xfrm>
            <a:custGeom>
              <a:avLst/>
              <a:gdLst/>
              <a:ahLst/>
              <a:cxnLst/>
              <a:rect l="0" t="0" r="0" b="0"/>
              <a:pathLst>
                <a:path w="147400" h="225865">
                  <a:moveTo>
                    <a:pt x="0" y="35763"/>
                  </a:moveTo>
                  <a:lnTo>
                    <a:pt x="17981" y="20122"/>
                  </a:lnTo>
                  <a:lnTo>
                    <a:pt x="64152" y="919"/>
                  </a:lnTo>
                  <a:lnTo>
                    <a:pt x="84664" y="0"/>
                  </a:lnTo>
                  <a:lnTo>
                    <a:pt x="95047" y="1393"/>
                  </a:lnTo>
                  <a:lnTo>
                    <a:pt x="103139" y="5831"/>
                  </a:lnTo>
                  <a:lnTo>
                    <a:pt x="115250" y="20120"/>
                  </a:lnTo>
                  <a:lnTo>
                    <a:pt x="116607" y="27674"/>
                  </a:lnTo>
                  <a:lnTo>
                    <a:pt x="115173" y="35050"/>
                  </a:lnTo>
                  <a:lnTo>
                    <a:pt x="83247" y="92387"/>
                  </a:lnTo>
                  <a:lnTo>
                    <a:pt x="57409" y="150715"/>
                  </a:lnTo>
                  <a:lnTo>
                    <a:pt x="49692" y="172251"/>
                  </a:lnTo>
                  <a:lnTo>
                    <a:pt x="49506" y="181737"/>
                  </a:lnTo>
                  <a:lnTo>
                    <a:pt x="55538" y="198517"/>
                  </a:lnTo>
                  <a:lnTo>
                    <a:pt x="72087" y="221117"/>
                  </a:lnTo>
                  <a:lnTo>
                    <a:pt x="80814" y="224843"/>
                  </a:lnTo>
                  <a:lnTo>
                    <a:pt x="102987" y="225864"/>
                  </a:lnTo>
                  <a:lnTo>
                    <a:pt x="147399" y="2147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877717" y="441781"/>
              <a:ext cx="197641" cy="158525"/>
            </a:xfrm>
            <a:custGeom>
              <a:avLst/>
              <a:gdLst/>
              <a:ahLst/>
              <a:cxnLst/>
              <a:rect l="0" t="0" r="0" b="0"/>
              <a:pathLst>
                <a:path w="197641" h="158525">
                  <a:moveTo>
                    <a:pt x="71298" y="63586"/>
                  </a:moveTo>
                  <a:lnTo>
                    <a:pt x="82476" y="52408"/>
                  </a:lnTo>
                  <a:lnTo>
                    <a:pt x="84600" y="44436"/>
                  </a:lnTo>
                  <a:lnTo>
                    <a:pt x="83839" y="23100"/>
                  </a:lnTo>
                  <a:lnTo>
                    <a:pt x="79659" y="14368"/>
                  </a:lnTo>
                  <a:lnTo>
                    <a:pt x="65655" y="1547"/>
                  </a:lnTo>
                  <a:lnTo>
                    <a:pt x="57007" y="0"/>
                  </a:lnTo>
                  <a:lnTo>
                    <a:pt x="38040" y="4520"/>
                  </a:lnTo>
                  <a:lnTo>
                    <a:pt x="24152" y="17448"/>
                  </a:lnTo>
                  <a:lnTo>
                    <a:pt x="5703" y="54343"/>
                  </a:lnTo>
                  <a:lnTo>
                    <a:pt x="0" y="96202"/>
                  </a:lnTo>
                  <a:lnTo>
                    <a:pt x="3900" y="134472"/>
                  </a:lnTo>
                  <a:lnTo>
                    <a:pt x="8818" y="143599"/>
                  </a:lnTo>
                  <a:lnTo>
                    <a:pt x="23643" y="156859"/>
                  </a:lnTo>
                  <a:lnTo>
                    <a:pt x="31339" y="158524"/>
                  </a:lnTo>
                  <a:lnTo>
                    <a:pt x="38810" y="157294"/>
                  </a:lnTo>
                  <a:lnTo>
                    <a:pt x="46130" y="154134"/>
                  </a:lnTo>
                  <a:lnTo>
                    <a:pt x="60503" y="138145"/>
                  </a:lnTo>
                  <a:lnTo>
                    <a:pt x="83204" y="95342"/>
                  </a:lnTo>
                  <a:lnTo>
                    <a:pt x="87424" y="91776"/>
                  </a:lnTo>
                  <a:lnTo>
                    <a:pt x="91408" y="92908"/>
                  </a:lnTo>
                  <a:lnTo>
                    <a:pt x="131521" y="134260"/>
                  </a:lnTo>
                  <a:lnTo>
                    <a:pt x="151486" y="141790"/>
                  </a:lnTo>
                  <a:lnTo>
                    <a:pt x="172448" y="143967"/>
                  </a:lnTo>
                  <a:lnTo>
                    <a:pt x="197640" y="137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100877" y="231626"/>
              <a:ext cx="37652" cy="336913"/>
            </a:xfrm>
            <a:custGeom>
              <a:avLst/>
              <a:gdLst/>
              <a:ahLst/>
              <a:cxnLst/>
              <a:rect l="0" t="0" r="0" b="0"/>
              <a:pathLst>
                <a:path w="37652" h="336913">
                  <a:moveTo>
                    <a:pt x="6066" y="0"/>
                  </a:moveTo>
                  <a:lnTo>
                    <a:pt x="0" y="35962"/>
                  </a:lnTo>
                  <a:lnTo>
                    <a:pt x="3749" y="88645"/>
                  </a:lnTo>
                  <a:lnTo>
                    <a:pt x="6549" y="145198"/>
                  </a:lnTo>
                  <a:lnTo>
                    <a:pt x="17383" y="206886"/>
                  </a:lnTo>
                  <a:lnTo>
                    <a:pt x="24237" y="262121"/>
                  </a:lnTo>
                  <a:lnTo>
                    <a:pt x="32142" y="322009"/>
                  </a:lnTo>
                  <a:lnTo>
                    <a:pt x="35203" y="333018"/>
                  </a:lnTo>
                  <a:lnTo>
                    <a:pt x="3765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043772" y="357968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35021" y="23720"/>
                  </a:lnTo>
                  <a:lnTo>
                    <a:pt x="72531" y="38883"/>
                  </a:lnTo>
                  <a:lnTo>
                    <a:pt x="34359" y="4115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258804" y="473782"/>
              <a:ext cx="16595" cy="126343"/>
            </a:xfrm>
            <a:custGeom>
              <a:avLst/>
              <a:gdLst/>
              <a:ahLst/>
              <a:cxnLst/>
              <a:rect l="0" t="0" r="0" b="0"/>
              <a:pathLst>
                <a:path w="16595" h="126343">
                  <a:moveTo>
                    <a:pt x="6065" y="0"/>
                  </a:moveTo>
                  <a:lnTo>
                    <a:pt x="0" y="33622"/>
                  </a:lnTo>
                  <a:lnTo>
                    <a:pt x="10626" y="93407"/>
                  </a:lnTo>
                  <a:lnTo>
                    <a:pt x="16594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275398" y="3369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62213" y="421139"/>
              <a:ext cx="95360" cy="177448"/>
            </a:xfrm>
            <a:custGeom>
              <a:avLst/>
              <a:gdLst/>
              <a:ahLst/>
              <a:cxnLst/>
              <a:rect l="0" t="0" r="0" b="0"/>
              <a:pathLst>
                <a:path w="95360" h="177448">
                  <a:moveTo>
                    <a:pt x="50055" y="0"/>
                  </a:moveTo>
                  <a:lnTo>
                    <a:pt x="15308" y="37087"/>
                  </a:lnTo>
                  <a:lnTo>
                    <a:pt x="6146" y="55088"/>
                  </a:lnTo>
                  <a:lnTo>
                    <a:pt x="0" y="96131"/>
                  </a:lnTo>
                  <a:lnTo>
                    <a:pt x="4801" y="122274"/>
                  </a:lnTo>
                  <a:lnTo>
                    <a:pt x="26949" y="167653"/>
                  </a:lnTo>
                  <a:lnTo>
                    <a:pt x="34651" y="173770"/>
                  </a:lnTo>
                  <a:lnTo>
                    <a:pt x="43296" y="176678"/>
                  </a:lnTo>
                  <a:lnTo>
                    <a:pt x="52568" y="177447"/>
                  </a:lnTo>
                  <a:lnTo>
                    <a:pt x="69110" y="172062"/>
                  </a:lnTo>
                  <a:lnTo>
                    <a:pt x="76796" y="167351"/>
                  </a:lnTo>
                  <a:lnTo>
                    <a:pt x="88457" y="152757"/>
                  </a:lnTo>
                  <a:lnTo>
                    <a:pt x="93204" y="143952"/>
                  </a:lnTo>
                  <a:lnTo>
                    <a:pt x="95359" y="121691"/>
                  </a:lnTo>
                  <a:lnTo>
                    <a:pt x="84184" y="65115"/>
                  </a:lnTo>
                  <a:lnTo>
                    <a:pt x="71113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464911" y="442196"/>
              <a:ext cx="168457" cy="178986"/>
            </a:xfrm>
            <a:custGeom>
              <a:avLst/>
              <a:gdLst/>
              <a:ahLst/>
              <a:cxnLst/>
              <a:rect l="0" t="0" r="0" b="0"/>
              <a:pathLst>
                <a:path w="168457" h="178986">
                  <a:moveTo>
                    <a:pt x="0" y="0"/>
                  </a:moveTo>
                  <a:lnTo>
                    <a:pt x="19128" y="62281"/>
                  </a:lnTo>
                  <a:lnTo>
                    <a:pt x="40000" y="116331"/>
                  </a:lnTo>
                  <a:lnTo>
                    <a:pt x="57044" y="169478"/>
                  </a:lnTo>
                  <a:lnTo>
                    <a:pt x="44778" y="116332"/>
                  </a:lnTo>
                  <a:lnTo>
                    <a:pt x="34538" y="62581"/>
                  </a:lnTo>
                  <a:lnTo>
                    <a:pt x="35580" y="24002"/>
                  </a:lnTo>
                  <a:lnTo>
                    <a:pt x="37758" y="12492"/>
                  </a:lnTo>
                  <a:lnTo>
                    <a:pt x="43889" y="5988"/>
                  </a:lnTo>
                  <a:lnTo>
                    <a:pt x="52656" y="2823"/>
                  </a:lnTo>
                  <a:lnTo>
                    <a:pt x="63180" y="1882"/>
                  </a:lnTo>
                  <a:lnTo>
                    <a:pt x="81113" y="7076"/>
                  </a:lnTo>
                  <a:lnTo>
                    <a:pt x="96881" y="18353"/>
                  </a:lnTo>
                  <a:lnTo>
                    <a:pt x="117743" y="44433"/>
                  </a:lnTo>
                  <a:lnTo>
                    <a:pt x="150678" y="106659"/>
                  </a:lnTo>
                  <a:lnTo>
                    <a:pt x="164598" y="152653"/>
                  </a:lnTo>
                  <a:lnTo>
                    <a:pt x="168456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361324" y="379025"/>
              <a:ext cx="14628" cy="305328"/>
            </a:xfrm>
            <a:custGeom>
              <a:avLst/>
              <a:gdLst/>
              <a:ahLst/>
              <a:cxnLst/>
              <a:rect l="0" t="0" r="0" b="0"/>
              <a:pathLst>
                <a:path w="14628" h="305328">
                  <a:moveTo>
                    <a:pt x="9038" y="0"/>
                  </a:moveTo>
                  <a:lnTo>
                    <a:pt x="14627" y="16768"/>
                  </a:lnTo>
                  <a:lnTo>
                    <a:pt x="14251" y="34359"/>
                  </a:lnTo>
                  <a:lnTo>
                    <a:pt x="10067" y="85426"/>
                  </a:lnTo>
                  <a:lnTo>
                    <a:pt x="9342" y="140345"/>
                  </a:lnTo>
                  <a:lnTo>
                    <a:pt x="3540" y="195482"/>
                  </a:lnTo>
                  <a:lnTo>
                    <a:pt x="0" y="248864"/>
                  </a:lnTo>
                  <a:lnTo>
                    <a:pt x="9038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467980" y="316075"/>
              <a:ext cx="186652" cy="398039"/>
            </a:xfrm>
            <a:custGeom>
              <a:avLst/>
              <a:gdLst/>
              <a:ahLst/>
              <a:cxnLst/>
              <a:rect l="0" t="0" r="0" b="0"/>
              <a:pathLst>
                <a:path w="186652" h="398039">
                  <a:moveTo>
                    <a:pt x="155065" y="105064"/>
                  </a:moveTo>
                  <a:lnTo>
                    <a:pt x="135937" y="160109"/>
                  </a:lnTo>
                  <a:lnTo>
                    <a:pt x="111946" y="211517"/>
                  </a:lnTo>
                  <a:lnTo>
                    <a:pt x="90266" y="272321"/>
                  </a:lnTo>
                  <a:lnTo>
                    <a:pt x="75889" y="325016"/>
                  </a:lnTo>
                  <a:lnTo>
                    <a:pt x="73083" y="351779"/>
                  </a:lnTo>
                  <a:lnTo>
                    <a:pt x="78075" y="376152"/>
                  </a:lnTo>
                  <a:lnTo>
                    <a:pt x="82681" y="387565"/>
                  </a:lnTo>
                  <a:lnTo>
                    <a:pt x="89262" y="394004"/>
                  </a:lnTo>
                  <a:lnTo>
                    <a:pt x="97159" y="397127"/>
                  </a:lnTo>
                  <a:lnTo>
                    <a:pt x="105933" y="398038"/>
                  </a:lnTo>
                  <a:lnTo>
                    <a:pt x="121921" y="392813"/>
                  </a:lnTo>
                  <a:lnTo>
                    <a:pt x="129460" y="388144"/>
                  </a:lnTo>
                  <a:lnTo>
                    <a:pt x="140955" y="373597"/>
                  </a:lnTo>
                  <a:lnTo>
                    <a:pt x="157868" y="330073"/>
                  </a:lnTo>
                  <a:lnTo>
                    <a:pt x="159040" y="306844"/>
                  </a:lnTo>
                  <a:lnTo>
                    <a:pt x="153249" y="246626"/>
                  </a:lnTo>
                  <a:lnTo>
                    <a:pt x="138409" y="219798"/>
                  </a:lnTo>
                  <a:lnTo>
                    <a:pt x="88622" y="156925"/>
                  </a:lnTo>
                  <a:lnTo>
                    <a:pt x="31556" y="105920"/>
                  </a:lnTo>
                  <a:lnTo>
                    <a:pt x="17114" y="90237"/>
                  </a:lnTo>
                  <a:lnTo>
                    <a:pt x="6796" y="71568"/>
                  </a:lnTo>
                  <a:lnTo>
                    <a:pt x="0" y="35738"/>
                  </a:lnTo>
                  <a:lnTo>
                    <a:pt x="2555" y="24922"/>
                  </a:lnTo>
                  <a:lnTo>
                    <a:pt x="14753" y="6664"/>
                  </a:lnTo>
                  <a:lnTo>
                    <a:pt x="22919" y="2030"/>
                  </a:lnTo>
                  <a:lnTo>
                    <a:pt x="41352" y="0"/>
                  </a:lnTo>
                  <a:lnTo>
                    <a:pt x="102607" y="14453"/>
                  </a:lnTo>
                  <a:lnTo>
                    <a:pt x="134063" y="30123"/>
                  </a:lnTo>
                  <a:lnTo>
                    <a:pt x="160021" y="60763"/>
                  </a:lnTo>
                  <a:lnTo>
                    <a:pt x="182335" y="109066"/>
                  </a:lnTo>
                  <a:lnTo>
                    <a:pt x="186651" y="1261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749387" y="694880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8862327" y="268475"/>
            <a:ext cx="265881" cy="417944"/>
            <a:chOff x="8862327" y="268475"/>
            <a:chExt cx="265881" cy="417944"/>
          </a:xfrm>
        </p:grpSpPr>
        <p:sp>
          <p:nvSpPr>
            <p:cNvPr id="60" name="Freeform 59"/>
            <p:cNvSpPr/>
            <p:nvPr/>
          </p:nvSpPr>
          <p:spPr>
            <a:xfrm>
              <a:off x="8862327" y="513123"/>
              <a:ext cx="157686" cy="173296"/>
            </a:xfrm>
            <a:custGeom>
              <a:avLst/>
              <a:gdLst/>
              <a:ahLst/>
              <a:cxnLst/>
              <a:rect l="0" t="0" r="0" b="0"/>
              <a:pathLst>
                <a:path w="157686" h="173296">
                  <a:moveTo>
                    <a:pt x="97424" y="13301"/>
                  </a:moveTo>
                  <a:lnTo>
                    <a:pt x="86246" y="2123"/>
                  </a:lnTo>
                  <a:lnTo>
                    <a:pt x="78273" y="0"/>
                  </a:lnTo>
                  <a:lnTo>
                    <a:pt x="56937" y="761"/>
                  </a:lnTo>
                  <a:lnTo>
                    <a:pt x="38096" y="8118"/>
                  </a:lnTo>
                  <a:lnTo>
                    <a:pt x="29796" y="13355"/>
                  </a:lnTo>
                  <a:lnTo>
                    <a:pt x="17455" y="28533"/>
                  </a:lnTo>
                  <a:lnTo>
                    <a:pt x="0" y="66873"/>
                  </a:lnTo>
                  <a:lnTo>
                    <a:pt x="58" y="108983"/>
                  </a:lnTo>
                  <a:lnTo>
                    <a:pt x="13073" y="147326"/>
                  </a:lnTo>
                  <a:lnTo>
                    <a:pt x="28349" y="163725"/>
                  </a:lnTo>
                  <a:lnTo>
                    <a:pt x="37336" y="169736"/>
                  </a:lnTo>
                  <a:lnTo>
                    <a:pt x="59800" y="173295"/>
                  </a:lnTo>
                  <a:lnTo>
                    <a:pt x="84212" y="169807"/>
                  </a:lnTo>
                  <a:lnTo>
                    <a:pt x="106760" y="160459"/>
                  </a:lnTo>
                  <a:lnTo>
                    <a:pt x="133595" y="136452"/>
                  </a:lnTo>
                  <a:lnTo>
                    <a:pt x="150775" y="107112"/>
                  </a:lnTo>
                  <a:lnTo>
                    <a:pt x="157685" y="70603"/>
                  </a:lnTo>
                  <a:lnTo>
                    <a:pt x="154144" y="35739"/>
                  </a:lnTo>
                  <a:lnTo>
                    <a:pt x="149275" y="27090"/>
                  </a:lnTo>
                  <a:lnTo>
                    <a:pt x="118481" y="2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994456" y="268475"/>
              <a:ext cx="133752" cy="394821"/>
            </a:xfrm>
            <a:custGeom>
              <a:avLst/>
              <a:gdLst/>
              <a:ahLst/>
              <a:cxnLst/>
              <a:rect l="0" t="0" r="0" b="0"/>
              <a:pathLst>
                <a:path w="133752" h="394821">
                  <a:moveTo>
                    <a:pt x="91637" y="394820"/>
                  </a:moveTo>
                  <a:lnTo>
                    <a:pt x="73678" y="339775"/>
                  </a:lnTo>
                  <a:lnTo>
                    <a:pt x="56488" y="280308"/>
                  </a:lnTo>
                  <a:lnTo>
                    <a:pt x="42493" y="228744"/>
                  </a:lnTo>
                  <a:lnTo>
                    <a:pt x="28464" y="173498"/>
                  </a:lnTo>
                  <a:lnTo>
                    <a:pt x="14427" y="117525"/>
                  </a:lnTo>
                  <a:lnTo>
                    <a:pt x="0" y="55707"/>
                  </a:lnTo>
                  <a:lnTo>
                    <a:pt x="607" y="31193"/>
                  </a:lnTo>
                  <a:lnTo>
                    <a:pt x="8675" y="12500"/>
                  </a:lnTo>
                  <a:lnTo>
                    <a:pt x="16442" y="6579"/>
                  </a:lnTo>
                  <a:lnTo>
                    <a:pt x="37550" y="0"/>
                  </a:lnTo>
                  <a:lnTo>
                    <a:pt x="70151" y="1886"/>
                  </a:lnTo>
                  <a:lnTo>
                    <a:pt x="88327" y="10002"/>
                  </a:lnTo>
                  <a:lnTo>
                    <a:pt x="119059" y="34277"/>
                  </a:lnTo>
                  <a:lnTo>
                    <a:pt x="127222" y="44676"/>
                  </a:lnTo>
                  <a:lnTo>
                    <a:pt x="133751" y="579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959751" y="463253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30371" y="7236"/>
                  </a:lnTo>
                  <a:lnTo>
                    <a:pt x="71030" y="12998"/>
                  </a:lnTo>
                  <a:lnTo>
                    <a:pt x="2962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078576" y="960823"/>
            <a:ext cx="487618" cy="590509"/>
            <a:chOff x="2078576" y="960823"/>
            <a:chExt cx="487618" cy="590509"/>
          </a:xfrm>
        </p:grpSpPr>
        <p:sp>
          <p:nvSpPr>
            <p:cNvPr id="64" name="Freeform 63"/>
            <p:cNvSpPr/>
            <p:nvPr/>
          </p:nvSpPr>
          <p:spPr>
            <a:xfrm>
              <a:off x="2078576" y="1052849"/>
              <a:ext cx="15560" cy="442198"/>
            </a:xfrm>
            <a:custGeom>
              <a:avLst/>
              <a:gdLst/>
              <a:ahLst/>
              <a:cxnLst/>
              <a:rect l="0" t="0" r="0" b="0"/>
              <a:pathLst>
                <a:path w="15560" h="442198">
                  <a:moveTo>
                    <a:pt x="6066" y="0"/>
                  </a:moveTo>
                  <a:lnTo>
                    <a:pt x="0" y="42028"/>
                  </a:lnTo>
                  <a:lnTo>
                    <a:pt x="3749" y="90962"/>
                  </a:lnTo>
                  <a:lnTo>
                    <a:pt x="6549" y="149394"/>
                  </a:lnTo>
                  <a:lnTo>
                    <a:pt x="13098" y="211161"/>
                  </a:lnTo>
                  <a:lnTo>
                    <a:pt x="15559" y="272747"/>
                  </a:lnTo>
                  <a:lnTo>
                    <a:pt x="15118" y="326219"/>
                  </a:lnTo>
                  <a:lnTo>
                    <a:pt x="8201" y="380033"/>
                  </a:lnTo>
                  <a:lnTo>
                    <a:pt x="6066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329721" y="960823"/>
              <a:ext cx="236473" cy="590509"/>
            </a:xfrm>
            <a:custGeom>
              <a:avLst/>
              <a:gdLst/>
              <a:ahLst/>
              <a:cxnLst/>
              <a:rect l="0" t="0" r="0" b="0"/>
              <a:pathLst>
                <a:path w="236473" h="590509">
                  <a:moveTo>
                    <a:pt x="197118" y="186783"/>
                  </a:moveTo>
                  <a:lnTo>
                    <a:pt x="180350" y="192372"/>
                  </a:lnTo>
                  <a:lnTo>
                    <a:pt x="165879" y="204475"/>
                  </a:lnTo>
                  <a:lnTo>
                    <a:pt x="120329" y="267350"/>
                  </a:lnTo>
                  <a:lnTo>
                    <a:pt x="86283" y="326440"/>
                  </a:lnTo>
                  <a:lnTo>
                    <a:pt x="64192" y="374652"/>
                  </a:lnTo>
                  <a:lnTo>
                    <a:pt x="44173" y="436109"/>
                  </a:lnTo>
                  <a:lnTo>
                    <a:pt x="34948" y="485005"/>
                  </a:lnTo>
                  <a:lnTo>
                    <a:pt x="41125" y="540922"/>
                  </a:lnTo>
                  <a:lnTo>
                    <a:pt x="43990" y="552727"/>
                  </a:lnTo>
                  <a:lnTo>
                    <a:pt x="49409" y="561767"/>
                  </a:lnTo>
                  <a:lnTo>
                    <a:pt x="64789" y="574931"/>
                  </a:lnTo>
                  <a:lnTo>
                    <a:pt x="93179" y="588919"/>
                  </a:lnTo>
                  <a:lnTo>
                    <a:pt x="116608" y="590508"/>
                  </a:lnTo>
                  <a:lnTo>
                    <a:pt x="141449" y="586145"/>
                  </a:lnTo>
                  <a:lnTo>
                    <a:pt x="164187" y="576407"/>
                  </a:lnTo>
                  <a:lnTo>
                    <a:pt x="191130" y="552181"/>
                  </a:lnTo>
                  <a:lnTo>
                    <a:pt x="220025" y="511384"/>
                  </a:lnTo>
                  <a:lnTo>
                    <a:pt x="233021" y="472994"/>
                  </a:lnTo>
                  <a:lnTo>
                    <a:pt x="236472" y="445789"/>
                  </a:lnTo>
                  <a:lnTo>
                    <a:pt x="227236" y="404165"/>
                  </a:lnTo>
                  <a:lnTo>
                    <a:pt x="201984" y="356584"/>
                  </a:lnTo>
                  <a:lnTo>
                    <a:pt x="159847" y="308363"/>
                  </a:lnTo>
                  <a:lnTo>
                    <a:pt x="100688" y="271308"/>
                  </a:lnTo>
                  <a:lnTo>
                    <a:pt x="41526" y="234785"/>
                  </a:lnTo>
                  <a:lnTo>
                    <a:pt x="17526" y="206465"/>
                  </a:lnTo>
                  <a:lnTo>
                    <a:pt x="6945" y="186172"/>
                  </a:lnTo>
                  <a:lnTo>
                    <a:pt x="0" y="143838"/>
                  </a:lnTo>
                  <a:lnTo>
                    <a:pt x="3532" y="99839"/>
                  </a:lnTo>
                  <a:lnTo>
                    <a:pt x="12034" y="77561"/>
                  </a:lnTo>
                  <a:lnTo>
                    <a:pt x="36556" y="44195"/>
                  </a:lnTo>
                  <a:lnTo>
                    <a:pt x="62587" y="22222"/>
                  </a:lnTo>
                  <a:lnTo>
                    <a:pt x="98115" y="6483"/>
                  </a:lnTo>
                  <a:lnTo>
                    <a:pt x="138278" y="0"/>
                  </a:lnTo>
                  <a:lnTo>
                    <a:pt x="159659" y="4722"/>
                  </a:lnTo>
                  <a:lnTo>
                    <a:pt x="192448" y="26818"/>
                  </a:lnTo>
                  <a:lnTo>
                    <a:pt x="208732" y="52428"/>
                  </a:lnTo>
                  <a:lnTo>
                    <a:pt x="215377" y="93422"/>
                  </a:lnTo>
                  <a:lnTo>
                    <a:pt x="207646" y="155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5611689" y="1000207"/>
            <a:ext cx="3958716" cy="660680"/>
            <a:chOff x="5611689" y="1000207"/>
            <a:chExt cx="3958716" cy="660680"/>
          </a:xfrm>
        </p:grpSpPr>
        <p:sp>
          <p:nvSpPr>
            <p:cNvPr id="67" name="Freeform 66"/>
            <p:cNvSpPr/>
            <p:nvPr/>
          </p:nvSpPr>
          <p:spPr>
            <a:xfrm>
              <a:off x="5611689" y="1137077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4145"/>
                  </a:lnTo>
                  <a:lnTo>
                    <a:pt x="7235" y="116965"/>
                  </a:lnTo>
                  <a:lnTo>
                    <a:pt x="12997" y="177479"/>
                  </a:lnTo>
                  <a:lnTo>
                    <a:pt x="19465" y="240428"/>
                  </a:lnTo>
                  <a:lnTo>
                    <a:pt x="20847" y="302687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727502" y="142134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976249" y="1070093"/>
              <a:ext cx="242020" cy="375332"/>
            </a:xfrm>
            <a:custGeom>
              <a:avLst/>
              <a:gdLst/>
              <a:ahLst/>
              <a:cxnLst/>
              <a:rect l="0" t="0" r="0" b="0"/>
              <a:pathLst>
                <a:path w="242020" h="375332">
                  <a:moveTo>
                    <a:pt x="161865" y="77513"/>
                  </a:moveTo>
                  <a:lnTo>
                    <a:pt x="141622" y="33550"/>
                  </a:lnTo>
                  <a:lnTo>
                    <a:pt x="125961" y="19759"/>
                  </a:lnTo>
                  <a:lnTo>
                    <a:pt x="87312" y="1374"/>
                  </a:lnTo>
                  <a:lnTo>
                    <a:pt x="66729" y="0"/>
                  </a:lnTo>
                  <a:lnTo>
                    <a:pt x="47053" y="4458"/>
                  </a:lnTo>
                  <a:lnTo>
                    <a:pt x="30508" y="14238"/>
                  </a:lnTo>
                  <a:lnTo>
                    <a:pt x="18476" y="29504"/>
                  </a:lnTo>
                  <a:lnTo>
                    <a:pt x="1220" y="67899"/>
                  </a:lnTo>
                  <a:lnTo>
                    <a:pt x="0" y="91568"/>
                  </a:lnTo>
                  <a:lnTo>
                    <a:pt x="4527" y="116515"/>
                  </a:lnTo>
                  <a:lnTo>
                    <a:pt x="14338" y="139301"/>
                  </a:lnTo>
                  <a:lnTo>
                    <a:pt x="29617" y="154887"/>
                  </a:lnTo>
                  <a:lnTo>
                    <a:pt x="38605" y="160681"/>
                  </a:lnTo>
                  <a:lnTo>
                    <a:pt x="73610" y="168836"/>
                  </a:lnTo>
                  <a:lnTo>
                    <a:pt x="126191" y="172761"/>
                  </a:lnTo>
                  <a:lnTo>
                    <a:pt x="160654" y="181644"/>
                  </a:lnTo>
                  <a:lnTo>
                    <a:pt x="191922" y="199743"/>
                  </a:lnTo>
                  <a:lnTo>
                    <a:pt x="216524" y="227983"/>
                  </a:lnTo>
                  <a:lnTo>
                    <a:pt x="236291" y="265466"/>
                  </a:lnTo>
                  <a:lnTo>
                    <a:pt x="242019" y="305038"/>
                  </a:lnTo>
                  <a:lnTo>
                    <a:pt x="239213" y="328374"/>
                  </a:lnTo>
                  <a:lnTo>
                    <a:pt x="230946" y="347324"/>
                  </a:lnTo>
                  <a:lnTo>
                    <a:pt x="225467" y="355653"/>
                  </a:lnTo>
                  <a:lnTo>
                    <a:pt x="210019" y="368027"/>
                  </a:lnTo>
                  <a:lnTo>
                    <a:pt x="200987" y="372964"/>
                  </a:lnTo>
                  <a:lnTo>
                    <a:pt x="175353" y="375331"/>
                  </a:lnTo>
                  <a:lnTo>
                    <a:pt x="122415" y="367318"/>
                  </a:lnTo>
                  <a:lnTo>
                    <a:pt x="79333" y="353300"/>
                  </a:lnTo>
                  <a:lnTo>
                    <a:pt x="35523" y="319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307237" y="1263308"/>
              <a:ext cx="133932" cy="397579"/>
            </a:xfrm>
            <a:custGeom>
              <a:avLst/>
              <a:gdLst/>
              <a:ahLst/>
              <a:cxnLst/>
              <a:rect l="0" t="0" r="0" b="0"/>
              <a:pathLst>
                <a:path w="133932" h="397579">
                  <a:moveTo>
                    <a:pt x="9861" y="158039"/>
                  </a:moveTo>
                  <a:lnTo>
                    <a:pt x="9861" y="216656"/>
                  </a:lnTo>
                  <a:lnTo>
                    <a:pt x="17097" y="271999"/>
                  </a:lnTo>
                  <a:lnTo>
                    <a:pt x="19739" y="334924"/>
                  </a:lnTo>
                  <a:lnTo>
                    <a:pt x="20304" y="397578"/>
                  </a:lnTo>
                  <a:lnTo>
                    <a:pt x="17265" y="337936"/>
                  </a:lnTo>
                  <a:lnTo>
                    <a:pt x="11324" y="278322"/>
                  </a:lnTo>
                  <a:lnTo>
                    <a:pt x="10294" y="225004"/>
                  </a:lnTo>
                  <a:lnTo>
                    <a:pt x="2711" y="170227"/>
                  </a:lnTo>
                  <a:lnTo>
                    <a:pt x="0" y="115559"/>
                  </a:lnTo>
                  <a:lnTo>
                    <a:pt x="5054" y="65290"/>
                  </a:lnTo>
                  <a:lnTo>
                    <a:pt x="18487" y="22735"/>
                  </a:lnTo>
                  <a:lnTo>
                    <a:pt x="29683" y="5877"/>
                  </a:lnTo>
                  <a:lnTo>
                    <a:pt x="37114" y="1615"/>
                  </a:lnTo>
                  <a:lnTo>
                    <a:pt x="54729" y="0"/>
                  </a:lnTo>
                  <a:lnTo>
                    <a:pt x="71136" y="6301"/>
                  </a:lnTo>
                  <a:lnTo>
                    <a:pt x="100734" y="29410"/>
                  </a:lnTo>
                  <a:lnTo>
                    <a:pt x="116465" y="55196"/>
                  </a:lnTo>
                  <a:lnTo>
                    <a:pt x="131091" y="96520"/>
                  </a:lnTo>
                  <a:lnTo>
                    <a:pt x="133931" y="121728"/>
                  </a:lnTo>
                  <a:lnTo>
                    <a:pt x="128954" y="145410"/>
                  </a:lnTo>
                  <a:lnTo>
                    <a:pt x="124351" y="156639"/>
                  </a:lnTo>
                  <a:lnTo>
                    <a:pt x="109879" y="172234"/>
                  </a:lnTo>
                  <a:lnTo>
                    <a:pt x="101106" y="178031"/>
                  </a:lnTo>
                  <a:lnTo>
                    <a:pt x="66402" y="186189"/>
                  </a:lnTo>
                  <a:lnTo>
                    <a:pt x="20390" y="1896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517333" y="1063378"/>
              <a:ext cx="10337" cy="389555"/>
            </a:xfrm>
            <a:custGeom>
              <a:avLst/>
              <a:gdLst/>
              <a:ahLst/>
              <a:cxnLst/>
              <a:rect l="0" t="0" r="0" b="0"/>
              <a:pathLst>
                <a:path w="10337" h="389555">
                  <a:moveTo>
                    <a:pt x="10336" y="0"/>
                  </a:moveTo>
                  <a:lnTo>
                    <a:pt x="2002" y="48931"/>
                  </a:lnTo>
                  <a:lnTo>
                    <a:pt x="457" y="99896"/>
                  </a:lnTo>
                  <a:lnTo>
                    <a:pt x="0" y="156330"/>
                  </a:lnTo>
                  <a:lnTo>
                    <a:pt x="5434" y="216623"/>
                  </a:lnTo>
                  <a:lnTo>
                    <a:pt x="9367" y="277969"/>
                  </a:lnTo>
                  <a:lnTo>
                    <a:pt x="10144" y="336360"/>
                  </a:lnTo>
                  <a:lnTo>
                    <a:pt x="10336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622425" y="1326590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2195" y="37478"/>
                  </a:lnTo>
                  <a:lnTo>
                    <a:pt x="289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22425" y="116866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801409" y="1126549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3120" y="57264"/>
                  </a:lnTo>
                  <a:lnTo>
                    <a:pt x="8334" y="109774"/>
                  </a:lnTo>
                  <a:lnTo>
                    <a:pt x="12998" y="166666"/>
                  </a:lnTo>
                  <a:lnTo>
                    <a:pt x="18669" y="217448"/>
                  </a:lnTo>
                  <a:lnTo>
                    <a:pt x="26175" y="276529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17181" y="1267882"/>
              <a:ext cx="178985" cy="27124"/>
            </a:xfrm>
            <a:custGeom>
              <a:avLst/>
              <a:gdLst/>
              <a:ahLst/>
              <a:cxnLst/>
              <a:rect l="0" t="0" r="0" b="0"/>
              <a:pathLst>
                <a:path w="178985" h="27124">
                  <a:moveTo>
                    <a:pt x="178984" y="6066"/>
                  </a:moveTo>
                  <a:lnTo>
                    <a:pt x="146533" y="0"/>
                  </a:lnTo>
                  <a:lnTo>
                    <a:pt x="83465" y="10625"/>
                  </a:lnTo>
                  <a:lnTo>
                    <a:pt x="20249" y="18928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120191" y="1316062"/>
              <a:ext cx="126767" cy="159546"/>
            </a:xfrm>
            <a:custGeom>
              <a:avLst/>
              <a:gdLst/>
              <a:ahLst/>
              <a:cxnLst/>
              <a:rect l="0" t="0" r="0" b="0"/>
              <a:pathLst>
                <a:path w="126767" h="159546">
                  <a:moveTo>
                    <a:pt x="28658" y="0"/>
                  </a:moveTo>
                  <a:lnTo>
                    <a:pt x="11891" y="11178"/>
                  </a:lnTo>
                  <a:lnTo>
                    <a:pt x="6952" y="19150"/>
                  </a:lnTo>
                  <a:lnTo>
                    <a:pt x="0" y="52727"/>
                  </a:lnTo>
                  <a:lnTo>
                    <a:pt x="772" y="102875"/>
                  </a:lnTo>
                  <a:lnTo>
                    <a:pt x="6905" y="124101"/>
                  </a:lnTo>
                  <a:lnTo>
                    <a:pt x="17431" y="141333"/>
                  </a:lnTo>
                  <a:lnTo>
                    <a:pt x="33027" y="153672"/>
                  </a:lnTo>
                  <a:lnTo>
                    <a:pt x="42099" y="158600"/>
                  </a:lnTo>
                  <a:lnTo>
                    <a:pt x="50487" y="159545"/>
                  </a:lnTo>
                  <a:lnTo>
                    <a:pt x="66046" y="154357"/>
                  </a:lnTo>
                  <a:lnTo>
                    <a:pt x="87959" y="138282"/>
                  </a:lnTo>
                  <a:lnTo>
                    <a:pt x="109270" y="113112"/>
                  </a:lnTo>
                  <a:lnTo>
                    <a:pt x="124813" y="77838"/>
                  </a:lnTo>
                  <a:lnTo>
                    <a:pt x="126766" y="54482"/>
                  </a:lnTo>
                  <a:lnTo>
                    <a:pt x="123735" y="34742"/>
                  </a:lnTo>
                  <a:lnTo>
                    <a:pt x="112886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96724" y="1231540"/>
              <a:ext cx="129812" cy="428364"/>
            </a:xfrm>
            <a:custGeom>
              <a:avLst/>
              <a:gdLst/>
              <a:ahLst/>
              <a:cxnLst/>
              <a:rect l="0" t="0" r="0" b="0"/>
              <a:pathLst>
                <a:path w="129812" h="428364">
                  <a:moveTo>
                    <a:pt x="20582" y="168750"/>
                  </a:moveTo>
                  <a:lnTo>
                    <a:pt x="23701" y="222894"/>
                  </a:lnTo>
                  <a:lnTo>
                    <a:pt x="29646" y="277841"/>
                  </a:lnTo>
                  <a:lnTo>
                    <a:pt x="30676" y="325335"/>
                  </a:lnTo>
                  <a:lnTo>
                    <a:pt x="30981" y="376452"/>
                  </a:lnTo>
                  <a:lnTo>
                    <a:pt x="29914" y="428363"/>
                  </a:lnTo>
                  <a:lnTo>
                    <a:pt x="27973" y="427223"/>
                  </a:lnTo>
                  <a:lnTo>
                    <a:pt x="25509" y="421784"/>
                  </a:lnTo>
                  <a:lnTo>
                    <a:pt x="20385" y="371027"/>
                  </a:lnTo>
                  <a:lnTo>
                    <a:pt x="13634" y="321750"/>
                  </a:lnTo>
                  <a:lnTo>
                    <a:pt x="7641" y="258937"/>
                  </a:lnTo>
                  <a:lnTo>
                    <a:pt x="1128" y="200862"/>
                  </a:lnTo>
                  <a:lnTo>
                    <a:pt x="0" y="150319"/>
                  </a:lnTo>
                  <a:lnTo>
                    <a:pt x="788" y="89243"/>
                  </a:lnTo>
                  <a:lnTo>
                    <a:pt x="9127" y="47446"/>
                  </a:lnTo>
                  <a:lnTo>
                    <a:pt x="19780" y="23590"/>
                  </a:lnTo>
                  <a:lnTo>
                    <a:pt x="35433" y="7528"/>
                  </a:lnTo>
                  <a:lnTo>
                    <a:pt x="44520" y="1607"/>
                  </a:lnTo>
                  <a:lnTo>
                    <a:pt x="54088" y="0"/>
                  </a:lnTo>
                  <a:lnTo>
                    <a:pt x="74078" y="4452"/>
                  </a:lnTo>
                  <a:lnTo>
                    <a:pt x="99473" y="20113"/>
                  </a:lnTo>
                  <a:lnTo>
                    <a:pt x="111406" y="36009"/>
                  </a:lnTo>
                  <a:lnTo>
                    <a:pt x="128599" y="74809"/>
                  </a:lnTo>
                  <a:lnTo>
                    <a:pt x="129811" y="98532"/>
                  </a:lnTo>
                  <a:lnTo>
                    <a:pt x="121056" y="146301"/>
                  </a:lnTo>
                  <a:lnTo>
                    <a:pt x="105853" y="173277"/>
                  </a:lnTo>
                  <a:lnTo>
                    <a:pt x="90065" y="185580"/>
                  </a:lnTo>
                  <a:lnTo>
                    <a:pt x="31765" y="207373"/>
                  </a:lnTo>
                  <a:lnTo>
                    <a:pt x="20582" y="2108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773323" y="1031792"/>
              <a:ext cx="22887" cy="410613"/>
            </a:xfrm>
            <a:custGeom>
              <a:avLst/>
              <a:gdLst/>
              <a:ahLst/>
              <a:cxnLst/>
              <a:rect l="0" t="0" r="0" b="0"/>
              <a:pathLst>
                <a:path w="22887" h="410613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5234" y="127235"/>
                  </a:lnTo>
                  <a:lnTo>
                    <a:pt x="9763" y="180419"/>
                  </a:lnTo>
                  <a:lnTo>
                    <a:pt x="16184" y="235420"/>
                  </a:lnTo>
                  <a:lnTo>
                    <a:pt x="22886" y="288513"/>
                  </a:lnTo>
                  <a:lnTo>
                    <a:pt x="21102" y="343109"/>
                  </a:lnTo>
                  <a:lnTo>
                    <a:pt x="19248" y="372422"/>
                  </a:lnTo>
                  <a:lnTo>
                    <a:pt x="17765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612103" y="1179191"/>
              <a:ext cx="284271" cy="31587"/>
            </a:xfrm>
            <a:custGeom>
              <a:avLst/>
              <a:gdLst/>
              <a:ahLst/>
              <a:cxnLst/>
              <a:rect l="0" t="0" r="0" b="0"/>
              <a:pathLst>
                <a:path w="284271" h="31587">
                  <a:moveTo>
                    <a:pt x="284270" y="0"/>
                  </a:moveTo>
                  <a:lnTo>
                    <a:pt x="225653" y="0"/>
                  </a:lnTo>
                  <a:lnTo>
                    <a:pt x="171479" y="7236"/>
                  </a:lnTo>
                  <a:lnTo>
                    <a:pt x="115718" y="12998"/>
                  </a:lnTo>
                  <a:lnTo>
                    <a:pt x="54054" y="1946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886278" y="1000207"/>
              <a:ext cx="304894" cy="435582"/>
            </a:xfrm>
            <a:custGeom>
              <a:avLst/>
              <a:gdLst/>
              <a:ahLst/>
              <a:cxnLst/>
              <a:rect l="0" t="0" r="0" b="0"/>
              <a:pathLst>
                <a:path w="304894" h="435582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6888" y="157159"/>
                  </a:lnTo>
                  <a:lnTo>
                    <a:pt x="9144" y="206573"/>
                  </a:lnTo>
                  <a:lnTo>
                    <a:pt x="10983" y="261638"/>
                  </a:lnTo>
                  <a:lnTo>
                    <a:pt x="18372" y="319703"/>
                  </a:lnTo>
                  <a:lnTo>
                    <a:pt x="20179" y="381216"/>
                  </a:lnTo>
                  <a:lnTo>
                    <a:pt x="17987" y="387505"/>
                  </a:lnTo>
                  <a:lnTo>
                    <a:pt x="14187" y="388188"/>
                  </a:lnTo>
                  <a:lnTo>
                    <a:pt x="9313" y="385134"/>
                  </a:lnTo>
                  <a:lnTo>
                    <a:pt x="3898" y="366143"/>
                  </a:lnTo>
                  <a:lnTo>
                    <a:pt x="422" y="311880"/>
                  </a:lnTo>
                  <a:lnTo>
                    <a:pt x="5409" y="275683"/>
                  </a:lnTo>
                  <a:lnTo>
                    <a:pt x="19885" y="242731"/>
                  </a:lnTo>
                  <a:lnTo>
                    <a:pt x="27150" y="237860"/>
                  </a:lnTo>
                  <a:lnTo>
                    <a:pt x="35503" y="236952"/>
                  </a:lnTo>
                  <a:lnTo>
                    <a:pt x="52973" y="242182"/>
                  </a:lnTo>
                  <a:lnTo>
                    <a:pt x="68536" y="252306"/>
                  </a:lnTo>
                  <a:lnTo>
                    <a:pt x="90452" y="276748"/>
                  </a:lnTo>
                  <a:lnTo>
                    <a:pt x="118241" y="337176"/>
                  </a:lnTo>
                  <a:lnTo>
                    <a:pt x="124394" y="378125"/>
                  </a:lnTo>
                  <a:lnTo>
                    <a:pt x="135351" y="336308"/>
                  </a:lnTo>
                  <a:lnTo>
                    <a:pt x="146093" y="320656"/>
                  </a:lnTo>
                  <a:lnTo>
                    <a:pt x="161785" y="309020"/>
                  </a:lnTo>
                  <a:lnTo>
                    <a:pt x="181628" y="301119"/>
                  </a:lnTo>
                  <a:lnTo>
                    <a:pt x="240510" y="290041"/>
                  </a:lnTo>
                  <a:lnTo>
                    <a:pt x="272948" y="280390"/>
                  </a:lnTo>
                  <a:lnTo>
                    <a:pt x="281256" y="274664"/>
                  </a:lnTo>
                  <a:lnTo>
                    <a:pt x="293607" y="258943"/>
                  </a:lnTo>
                  <a:lnTo>
                    <a:pt x="296758" y="240258"/>
                  </a:lnTo>
                  <a:lnTo>
                    <a:pt x="295960" y="230362"/>
                  </a:lnTo>
                  <a:lnTo>
                    <a:pt x="288835" y="213127"/>
                  </a:lnTo>
                  <a:lnTo>
                    <a:pt x="283659" y="205256"/>
                  </a:lnTo>
                  <a:lnTo>
                    <a:pt x="265430" y="193390"/>
                  </a:lnTo>
                  <a:lnTo>
                    <a:pt x="242900" y="186557"/>
                  </a:lnTo>
                  <a:lnTo>
                    <a:pt x="221189" y="187419"/>
                  </a:lnTo>
                  <a:lnTo>
                    <a:pt x="199840" y="197941"/>
                  </a:lnTo>
                  <a:lnTo>
                    <a:pt x="180993" y="214316"/>
                  </a:lnTo>
                  <a:lnTo>
                    <a:pt x="159363" y="253424"/>
                  </a:lnTo>
                  <a:lnTo>
                    <a:pt x="155231" y="263705"/>
                  </a:lnTo>
                  <a:lnTo>
                    <a:pt x="153759" y="287608"/>
                  </a:lnTo>
                  <a:lnTo>
                    <a:pt x="162346" y="341081"/>
                  </a:lnTo>
                  <a:lnTo>
                    <a:pt x="177518" y="377141"/>
                  </a:lnTo>
                  <a:lnTo>
                    <a:pt x="196832" y="404464"/>
                  </a:lnTo>
                  <a:lnTo>
                    <a:pt x="222962" y="421788"/>
                  </a:lnTo>
                  <a:lnTo>
                    <a:pt x="258520" y="434330"/>
                  </a:lnTo>
                  <a:lnTo>
                    <a:pt x="278823" y="435581"/>
                  </a:lnTo>
                  <a:lnTo>
                    <a:pt x="304893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386243" y="1263989"/>
              <a:ext cx="120784" cy="208781"/>
            </a:xfrm>
            <a:custGeom>
              <a:avLst/>
              <a:gdLst/>
              <a:ahLst/>
              <a:cxnLst/>
              <a:rect l="0" t="0" r="0" b="0"/>
              <a:pathLst>
                <a:path w="120784" h="208781">
                  <a:moveTo>
                    <a:pt x="4969" y="73130"/>
                  </a:moveTo>
                  <a:lnTo>
                    <a:pt x="14034" y="131747"/>
                  </a:lnTo>
                  <a:lnTo>
                    <a:pt x="23639" y="191463"/>
                  </a:lnTo>
                  <a:lnTo>
                    <a:pt x="23795" y="208780"/>
                  </a:lnTo>
                  <a:lnTo>
                    <a:pt x="22199" y="206847"/>
                  </a:lnTo>
                  <a:lnTo>
                    <a:pt x="9145" y="157679"/>
                  </a:lnTo>
                  <a:lnTo>
                    <a:pt x="2675" y="100966"/>
                  </a:lnTo>
                  <a:lnTo>
                    <a:pt x="0" y="54081"/>
                  </a:lnTo>
                  <a:lnTo>
                    <a:pt x="5100" y="27229"/>
                  </a:lnTo>
                  <a:lnTo>
                    <a:pt x="15166" y="7496"/>
                  </a:lnTo>
                  <a:lnTo>
                    <a:pt x="22295" y="2468"/>
                  </a:lnTo>
                  <a:lnTo>
                    <a:pt x="30558" y="285"/>
                  </a:lnTo>
                  <a:lnTo>
                    <a:pt x="39576" y="0"/>
                  </a:lnTo>
                  <a:lnTo>
                    <a:pt x="55835" y="5923"/>
                  </a:lnTo>
                  <a:lnTo>
                    <a:pt x="70860" y="17524"/>
                  </a:lnTo>
                  <a:lnTo>
                    <a:pt x="85336" y="34378"/>
                  </a:lnTo>
                  <a:lnTo>
                    <a:pt x="109284" y="92434"/>
                  </a:lnTo>
                  <a:lnTo>
                    <a:pt x="117376" y="128372"/>
                  </a:lnTo>
                  <a:lnTo>
                    <a:pt x="119774" y="165537"/>
                  </a:lnTo>
                  <a:lnTo>
                    <a:pt x="120783" y="1994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560536" y="1295005"/>
              <a:ext cx="121840" cy="201719"/>
            </a:xfrm>
            <a:custGeom>
              <a:avLst/>
              <a:gdLst/>
              <a:ahLst/>
              <a:cxnLst/>
              <a:rect l="0" t="0" r="0" b="0"/>
              <a:pathLst>
                <a:path w="121840" h="201719">
                  <a:moveTo>
                    <a:pt x="20189" y="0"/>
                  </a:moveTo>
                  <a:lnTo>
                    <a:pt x="9011" y="11178"/>
                  </a:lnTo>
                  <a:lnTo>
                    <a:pt x="3523" y="32264"/>
                  </a:lnTo>
                  <a:lnTo>
                    <a:pt x="0" y="87871"/>
                  </a:lnTo>
                  <a:lnTo>
                    <a:pt x="10699" y="146492"/>
                  </a:lnTo>
                  <a:lnTo>
                    <a:pt x="18311" y="166883"/>
                  </a:lnTo>
                  <a:lnTo>
                    <a:pt x="29493" y="183744"/>
                  </a:lnTo>
                  <a:lnTo>
                    <a:pt x="45381" y="195918"/>
                  </a:lnTo>
                  <a:lnTo>
                    <a:pt x="54531" y="200802"/>
                  </a:lnTo>
                  <a:lnTo>
                    <a:pt x="64141" y="201718"/>
                  </a:lnTo>
                  <a:lnTo>
                    <a:pt x="84177" y="196497"/>
                  </a:lnTo>
                  <a:lnTo>
                    <a:pt x="98541" y="183258"/>
                  </a:lnTo>
                  <a:lnTo>
                    <a:pt x="113205" y="152954"/>
                  </a:lnTo>
                  <a:lnTo>
                    <a:pt x="121839" y="114340"/>
                  </a:lnTo>
                  <a:lnTo>
                    <a:pt x="121278" y="76382"/>
                  </a:lnTo>
                  <a:lnTo>
                    <a:pt x="114946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749181" y="1318285"/>
              <a:ext cx="210571" cy="166234"/>
            </a:xfrm>
            <a:custGeom>
              <a:avLst/>
              <a:gdLst/>
              <a:ahLst/>
              <a:cxnLst/>
              <a:rect l="0" t="0" r="0" b="0"/>
              <a:pathLst>
                <a:path w="210571" h="166234">
                  <a:moveTo>
                    <a:pt x="0" y="29362"/>
                  </a:moveTo>
                  <a:lnTo>
                    <a:pt x="14654" y="87979"/>
                  </a:lnTo>
                  <a:lnTo>
                    <a:pt x="19159" y="128358"/>
                  </a:lnTo>
                  <a:lnTo>
                    <a:pt x="18622" y="132794"/>
                  </a:lnTo>
                  <a:lnTo>
                    <a:pt x="17094" y="131072"/>
                  </a:lnTo>
                  <a:lnTo>
                    <a:pt x="13447" y="116681"/>
                  </a:lnTo>
                  <a:lnTo>
                    <a:pt x="11105" y="66194"/>
                  </a:lnTo>
                  <a:lnTo>
                    <a:pt x="16232" y="11421"/>
                  </a:lnTo>
                  <a:lnTo>
                    <a:pt x="21350" y="4533"/>
                  </a:lnTo>
                  <a:lnTo>
                    <a:pt x="28271" y="1111"/>
                  </a:lnTo>
                  <a:lnTo>
                    <a:pt x="36395" y="0"/>
                  </a:lnTo>
                  <a:lnTo>
                    <a:pt x="42981" y="2768"/>
                  </a:lnTo>
                  <a:lnTo>
                    <a:pt x="71459" y="41935"/>
                  </a:lnTo>
                  <a:lnTo>
                    <a:pt x="86034" y="77671"/>
                  </a:lnTo>
                  <a:lnTo>
                    <a:pt x="90112" y="80285"/>
                  </a:lnTo>
                  <a:lnTo>
                    <a:pt x="94000" y="76179"/>
                  </a:lnTo>
                  <a:lnTo>
                    <a:pt x="118867" y="21442"/>
                  </a:lnTo>
                  <a:lnTo>
                    <a:pt x="124868" y="13553"/>
                  </a:lnTo>
                  <a:lnTo>
                    <a:pt x="131208" y="10634"/>
                  </a:lnTo>
                  <a:lnTo>
                    <a:pt x="137775" y="11028"/>
                  </a:lnTo>
                  <a:lnTo>
                    <a:pt x="144493" y="13630"/>
                  </a:lnTo>
                  <a:lnTo>
                    <a:pt x="165126" y="34059"/>
                  </a:lnTo>
                  <a:lnTo>
                    <a:pt x="188612" y="90957"/>
                  </a:lnTo>
                  <a:lnTo>
                    <a:pt x="207372" y="149327"/>
                  </a:lnTo>
                  <a:lnTo>
                    <a:pt x="210570" y="1662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043979" y="1147606"/>
              <a:ext cx="140822" cy="337087"/>
            </a:xfrm>
            <a:custGeom>
              <a:avLst/>
              <a:gdLst/>
              <a:ahLst/>
              <a:cxnLst/>
              <a:rect l="0" t="0" r="0" b="0"/>
              <a:pathLst>
                <a:path w="140822" h="337087">
                  <a:moveTo>
                    <a:pt x="0" y="0"/>
                  </a:moveTo>
                  <a:lnTo>
                    <a:pt x="3119" y="42691"/>
                  </a:lnTo>
                  <a:lnTo>
                    <a:pt x="9065" y="95520"/>
                  </a:lnTo>
                  <a:lnTo>
                    <a:pt x="15684" y="150745"/>
                  </a:lnTo>
                  <a:lnTo>
                    <a:pt x="19465" y="205972"/>
                  </a:lnTo>
                  <a:lnTo>
                    <a:pt x="26175" y="259380"/>
                  </a:lnTo>
                  <a:lnTo>
                    <a:pt x="30517" y="310895"/>
                  </a:lnTo>
                  <a:lnTo>
                    <a:pt x="31445" y="260985"/>
                  </a:lnTo>
                  <a:lnTo>
                    <a:pt x="37134" y="217969"/>
                  </a:lnTo>
                  <a:lnTo>
                    <a:pt x="42303" y="207314"/>
                  </a:lnTo>
                  <a:lnTo>
                    <a:pt x="57406" y="192355"/>
                  </a:lnTo>
                  <a:lnTo>
                    <a:pt x="66347" y="190238"/>
                  </a:lnTo>
                  <a:lnTo>
                    <a:pt x="85639" y="194124"/>
                  </a:lnTo>
                  <a:lnTo>
                    <a:pt x="102793" y="206770"/>
                  </a:lnTo>
                  <a:lnTo>
                    <a:pt x="117046" y="224089"/>
                  </a:lnTo>
                  <a:lnTo>
                    <a:pt x="139618" y="274135"/>
                  </a:lnTo>
                  <a:lnTo>
                    <a:pt x="140821" y="294973"/>
                  </a:lnTo>
                  <a:lnTo>
                    <a:pt x="139504" y="305443"/>
                  </a:lnTo>
                  <a:lnTo>
                    <a:pt x="128682" y="323315"/>
                  </a:lnTo>
                  <a:lnTo>
                    <a:pt x="120884" y="331357"/>
                  </a:lnTo>
                  <a:lnTo>
                    <a:pt x="112175" y="335548"/>
                  </a:lnTo>
                  <a:lnTo>
                    <a:pt x="93140" y="337086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233492" y="1305268"/>
              <a:ext cx="149122" cy="202690"/>
            </a:xfrm>
            <a:custGeom>
              <a:avLst/>
              <a:gdLst/>
              <a:ahLst/>
              <a:cxnLst/>
              <a:rect l="0" t="0" r="0" b="0"/>
              <a:pathLst>
                <a:path w="149122" h="202690">
                  <a:moveTo>
                    <a:pt x="0" y="52908"/>
                  </a:moveTo>
                  <a:lnTo>
                    <a:pt x="53875" y="70866"/>
                  </a:lnTo>
                  <a:lnTo>
                    <a:pt x="105448" y="88057"/>
                  </a:lnTo>
                  <a:lnTo>
                    <a:pt x="114752" y="88039"/>
                  </a:lnTo>
                  <a:lnTo>
                    <a:pt x="131330" y="81780"/>
                  </a:lnTo>
                  <a:lnTo>
                    <a:pt x="143377" y="68079"/>
                  </a:lnTo>
                  <a:lnTo>
                    <a:pt x="148227" y="59513"/>
                  </a:lnTo>
                  <a:lnTo>
                    <a:pt x="149121" y="50292"/>
                  </a:lnTo>
                  <a:lnTo>
                    <a:pt x="143875" y="30688"/>
                  </a:lnTo>
                  <a:lnTo>
                    <a:pt x="130625" y="13397"/>
                  </a:lnTo>
                  <a:lnTo>
                    <a:pt x="122178" y="5510"/>
                  </a:lnTo>
                  <a:lnTo>
                    <a:pt x="113038" y="1422"/>
                  </a:lnTo>
                  <a:lnTo>
                    <a:pt x="93523" y="0"/>
                  </a:lnTo>
                  <a:lnTo>
                    <a:pt x="76271" y="6386"/>
                  </a:lnTo>
                  <a:lnTo>
                    <a:pt x="68395" y="11365"/>
                  </a:lnTo>
                  <a:lnTo>
                    <a:pt x="46132" y="40729"/>
                  </a:lnTo>
                  <a:lnTo>
                    <a:pt x="30306" y="73476"/>
                  </a:lnTo>
                  <a:lnTo>
                    <a:pt x="23797" y="110995"/>
                  </a:lnTo>
                  <a:lnTo>
                    <a:pt x="27459" y="146158"/>
                  </a:lnTo>
                  <a:lnTo>
                    <a:pt x="41541" y="178803"/>
                  </a:lnTo>
                  <a:lnTo>
                    <a:pt x="57068" y="193869"/>
                  </a:lnTo>
                  <a:lnTo>
                    <a:pt x="66120" y="199524"/>
                  </a:lnTo>
                  <a:lnTo>
                    <a:pt x="88659" y="202689"/>
                  </a:lnTo>
                  <a:lnTo>
                    <a:pt x="121416" y="197893"/>
                  </a:lnTo>
                  <a:lnTo>
                    <a:pt x="147399" y="1897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414887" y="1284476"/>
              <a:ext cx="155518" cy="190471"/>
            </a:xfrm>
            <a:custGeom>
              <a:avLst/>
              <a:gdLst/>
              <a:ahLst/>
              <a:cxnLst/>
              <a:rect l="0" t="0" r="0" b="0"/>
              <a:pathLst>
                <a:path w="155518" h="190471">
                  <a:moveTo>
                    <a:pt x="18647" y="94757"/>
                  </a:moveTo>
                  <a:lnTo>
                    <a:pt x="24236" y="156849"/>
                  </a:lnTo>
                  <a:lnTo>
                    <a:pt x="33301" y="189194"/>
                  </a:lnTo>
                  <a:lnTo>
                    <a:pt x="34265" y="190470"/>
                  </a:lnTo>
                  <a:lnTo>
                    <a:pt x="32217" y="176290"/>
                  </a:lnTo>
                  <a:lnTo>
                    <a:pt x="9789" y="122868"/>
                  </a:lnTo>
                  <a:lnTo>
                    <a:pt x="0" y="69504"/>
                  </a:lnTo>
                  <a:lnTo>
                    <a:pt x="4900" y="44929"/>
                  </a:lnTo>
                  <a:lnTo>
                    <a:pt x="9482" y="33462"/>
                  </a:lnTo>
                  <a:lnTo>
                    <a:pt x="17217" y="24648"/>
                  </a:lnTo>
                  <a:lnTo>
                    <a:pt x="38288" y="11735"/>
                  </a:lnTo>
                  <a:lnTo>
                    <a:pt x="97179" y="2318"/>
                  </a:lnTo>
                  <a:lnTo>
                    <a:pt x="1555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Freeform 87"/>
          <p:cNvSpPr/>
          <p:nvPr/>
        </p:nvSpPr>
        <p:spPr>
          <a:xfrm>
            <a:off x="6303280" y="1867558"/>
            <a:ext cx="10529" cy="200042"/>
          </a:xfrm>
          <a:custGeom>
            <a:avLst/>
            <a:gdLst/>
            <a:ahLst/>
            <a:cxnLst/>
            <a:rect l="0" t="0" r="0" b="0"/>
            <a:pathLst>
              <a:path w="10529" h="200042">
                <a:moveTo>
                  <a:pt x="10528" y="0"/>
                </a:moveTo>
                <a:lnTo>
                  <a:pt x="1463" y="58616"/>
                </a:lnTo>
                <a:lnTo>
                  <a:pt x="289" y="112790"/>
                </a:lnTo>
                <a:lnTo>
                  <a:pt x="57" y="165432"/>
                </a:lnTo>
                <a:lnTo>
                  <a:pt x="0" y="2000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6282222" y="1783330"/>
            <a:ext cx="10530" cy="10529"/>
          </a:xfrm>
          <a:custGeom>
            <a:avLst/>
            <a:gdLst/>
            <a:ahLst/>
            <a:cxnLst/>
            <a:rect l="0" t="0" r="0" b="0"/>
            <a:pathLst>
              <a:path w="10530" h="10529">
                <a:moveTo>
                  <a:pt x="0" y="10528"/>
                </a:moveTo>
                <a:lnTo>
                  <a:pt x="10529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6390628" y="1893396"/>
            <a:ext cx="133751" cy="153147"/>
          </a:xfrm>
          <a:custGeom>
            <a:avLst/>
            <a:gdLst/>
            <a:ahLst/>
            <a:cxnLst/>
            <a:rect l="0" t="0" r="0" b="0"/>
            <a:pathLst>
              <a:path w="133751" h="153147">
                <a:moveTo>
                  <a:pt x="17937" y="58390"/>
                </a:moveTo>
                <a:lnTo>
                  <a:pt x="17937" y="112534"/>
                </a:lnTo>
                <a:lnTo>
                  <a:pt x="17937" y="126071"/>
                </a:lnTo>
                <a:lnTo>
                  <a:pt x="15597" y="131587"/>
                </a:lnTo>
                <a:lnTo>
                  <a:pt x="11698" y="131754"/>
                </a:lnTo>
                <a:lnTo>
                  <a:pt x="6758" y="128356"/>
                </a:lnTo>
                <a:lnTo>
                  <a:pt x="1270" y="112103"/>
                </a:lnTo>
                <a:lnTo>
                  <a:pt x="0" y="90451"/>
                </a:lnTo>
                <a:lnTo>
                  <a:pt x="11791" y="37395"/>
                </a:lnTo>
                <a:lnTo>
                  <a:pt x="27294" y="11355"/>
                </a:lnTo>
                <a:lnTo>
                  <a:pt x="35874" y="5976"/>
                </a:lnTo>
                <a:lnTo>
                  <a:pt x="57884" y="0"/>
                </a:lnTo>
                <a:lnTo>
                  <a:pt x="67965" y="1916"/>
                </a:lnTo>
                <a:lnTo>
                  <a:pt x="85405" y="13403"/>
                </a:lnTo>
                <a:lnTo>
                  <a:pt x="108376" y="45190"/>
                </a:lnTo>
                <a:lnTo>
                  <a:pt x="124413" y="84244"/>
                </a:lnTo>
                <a:lnTo>
                  <a:pt x="132520" y="140837"/>
                </a:lnTo>
                <a:lnTo>
                  <a:pt x="133750" y="15314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6598077" y="1709630"/>
            <a:ext cx="21058" cy="336913"/>
          </a:xfrm>
          <a:custGeom>
            <a:avLst/>
            <a:gdLst/>
            <a:ahLst/>
            <a:cxnLst/>
            <a:rect l="0" t="0" r="0" b="0"/>
            <a:pathLst>
              <a:path w="21058" h="336913">
                <a:moveTo>
                  <a:pt x="0" y="0"/>
                </a:moveTo>
                <a:lnTo>
                  <a:pt x="0" y="52050"/>
                </a:lnTo>
                <a:lnTo>
                  <a:pt x="0" y="108229"/>
                </a:lnTo>
                <a:lnTo>
                  <a:pt x="3120" y="159970"/>
                </a:lnTo>
                <a:lnTo>
                  <a:pt x="8334" y="206886"/>
                </a:lnTo>
                <a:lnTo>
                  <a:pt x="12998" y="259001"/>
                </a:lnTo>
                <a:lnTo>
                  <a:pt x="18669" y="300959"/>
                </a:lnTo>
                <a:lnTo>
                  <a:pt x="21057" y="3369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6492792" y="1814915"/>
            <a:ext cx="210571" cy="42115"/>
          </a:xfrm>
          <a:custGeom>
            <a:avLst/>
            <a:gdLst/>
            <a:ahLst/>
            <a:cxnLst/>
            <a:rect l="0" t="0" r="0" b="0"/>
            <a:pathLst>
              <a:path w="210571" h="42115">
                <a:moveTo>
                  <a:pt x="210570" y="0"/>
                </a:moveTo>
                <a:lnTo>
                  <a:pt x="167878" y="3120"/>
                </a:lnTo>
                <a:lnTo>
                  <a:pt x="114568" y="16789"/>
                </a:lnTo>
                <a:lnTo>
                  <a:pt x="62232" y="23334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6679176" y="1895230"/>
            <a:ext cx="156370" cy="168032"/>
          </a:xfrm>
          <a:custGeom>
            <a:avLst/>
            <a:gdLst/>
            <a:ahLst/>
            <a:cxnLst/>
            <a:rect l="0" t="0" r="0" b="0"/>
            <a:pathLst>
              <a:path w="156370" h="168032">
                <a:moveTo>
                  <a:pt x="108415" y="24970"/>
                </a:moveTo>
                <a:lnTo>
                  <a:pt x="90434" y="9329"/>
                </a:lnTo>
                <a:lnTo>
                  <a:pt x="73518" y="1251"/>
                </a:lnTo>
                <a:lnTo>
                  <a:pt x="54300" y="0"/>
                </a:lnTo>
                <a:lnTo>
                  <a:pt x="44262" y="1305"/>
                </a:lnTo>
                <a:lnTo>
                  <a:pt x="26870" y="12112"/>
                </a:lnTo>
                <a:lnTo>
                  <a:pt x="12511" y="28614"/>
                </a:lnTo>
                <a:lnTo>
                  <a:pt x="2230" y="47647"/>
                </a:lnTo>
                <a:lnTo>
                  <a:pt x="0" y="67804"/>
                </a:lnTo>
                <a:lnTo>
                  <a:pt x="8100" y="109340"/>
                </a:lnTo>
                <a:lnTo>
                  <a:pt x="23190" y="135236"/>
                </a:lnTo>
                <a:lnTo>
                  <a:pt x="42479" y="157727"/>
                </a:lnTo>
                <a:lnTo>
                  <a:pt x="62342" y="165862"/>
                </a:lnTo>
                <a:lnTo>
                  <a:pt x="74190" y="168031"/>
                </a:lnTo>
                <a:lnTo>
                  <a:pt x="99832" y="164202"/>
                </a:lnTo>
                <a:lnTo>
                  <a:pt x="124487" y="153531"/>
                </a:lnTo>
                <a:lnTo>
                  <a:pt x="143244" y="137091"/>
                </a:lnTo>
                <a:lnTo>
                  <a:pt x="153141" y="114966"/>
                </a:lnTo>
                <a:lnTo>
                  <a:pt x="156369" y="89535"/>
                </a:lnTo>
                <a:lnTo>
                  <a:pt x="153904" y="62634"/>
                </a:lnTo>
                <a:lnTo>
                  <a:pt x="145790" y="41320"/>
                </a:lnTo>
                <a:lnTo>
                  <a:pt x="140351" y="32360"/>
                </a:lnTo>
                <a:lnTo>
                  <a:pt x="121829" y="19286"/>
                </a:lnTo>
                <a:lnTo>
                  <a:pt x="100338" y="11915"/>
                </a:lnTo>
                <a:lnTo>
                  <a:pt x="66300" y="144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7121690" y="1870327"/>
            <a:ext cx="244969" cy="229317"/>
          </a:xfrm>
          <a:custGeom>
            <a:avLst/>
            <a:gdLst/>
            <a:ahLst/>
            <a:cxnLst/>
            <a:rect l="0" t="0" r="0" b="0"/>
            <a:pathLst>
              <a:path w="244969" h="229317">
                <a:moveTo>
                  <a:pt x="139683" y="91987"/>
                </a:moveTo>
                <a:lnTo>
                  <a:pt x="134094" y="29894"/>
                </a:lnTo>
                <a:lnTo>
                  <a:pt x="121991" y="11358"/>
                </a:lnTo>
                <a:lnTo>
                  <a:pt x="113851" y="3139"/>
                </a:lnTo>
                <a:lnTo>
                  <a:pt x="103744" y="0"/>
                </a:lnTo>
                <a:lnTo>
                  <a:pt x="80037" y="2751"/>
                </a:lnTo>
                <a:lnTo>
                  <a:pt x="51560" y="17454"/>
                </a:lnTo>
                <a:lnTo>
                  <a:pt x="28304" y="42217"/>
                </a:lnTo>
                <a:lnTo>
                  <a:pt x="12186" y="77370"/>
                </a:lnTo>
                <a:lnTo>
                  <a:pt x="0" y="128600"/>
                </a:lnTo>
                <a:lnTo>
                  <a:pt x="159" y="171466"/>
                </a:lnTo>
                <a:lnTo>
                  <a:pt x="10992" y="195161"/>
                </a:lnTo>
                <a:lnTo>
                  <a:pt x="27505" y="215051"/>
                </a:lnTo>
                <a:lnTo>
                  <a:pt x="46542" y="227791"/>
                </a:lnTo>
                <a:lnTo>
                  <a:pt x="55362" y="229316"/>
                </a:lnTo>
                <a:lnTo>
                  <a:pt x="63582" y="227993"/>
                </a:lnTo>
                <a:lnTo>
                  <a:pt x="71401" y="224772"/>
                </a:lnTo>
                <a:lnTo>
                  <a:pt x="93585" y="203471"/>
                </a:lnTo>
                <a:lnTo>
                  <a:pt x="109386" y="163754"/>
                </a:lnTo>
                <a:lnTo>
                  <a:pt x="117970" y="114525"/>
                </a:lnTo>
                <a:lnTo>
                  <a:pt x="120529" y="114031"/>
                </a:lnTo>
                <a:lnTo>
                  <a:pt x="165904" y="167500"/>
                </a:lnTo>
                <a:lnTo>
                  <a:pt x="184092" y="177411"/>
                </a:lnTo>
                <a:lnTo>
                  <a:pt x="193855" y="178182"/>
                </a:lnTo>
                <a:lnTo>
                  <a:pt x="214063" y="172800"/>
                </a:lnTo>
                <a:lnTo>
                  <a:pt x="244968" y="15515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7356998" y="1888615"/>
            <a:ext cx="136003" cy="188722"/>
          </a:xfrm>
          <a:custGeom>
            <a:avLst/>
            <a:gdLst/>
            <a:ahLst/>
            <a:cxnLst/>
            <a:rect l="0" t="0" r="0" b="0"/>
            <a:pathLst>
              <a:path w="136003" h="188722">
                <a:moveTo>
                  <a:pt x="30717" y="0"/>
                </a:moveTo>
                <a:lnTo>
                  <a:pt x="23481" y="27556"/>
                </a:lnTo>
                <a:lnTo>
                  <a:pt x="20839" y="83778"/>
                </a:lnTo>
                <a:lnTo>
                  <a:pt x="20317" y="140291"/>
                </a:lnTo>
                <a:lnTo>
                  <a:pt x="20226" y="182467"/>
                </a:lnTo>
                <a:lnTo>
                  <a:pt x="17874" y="188325"/>
                </a:lnTo>
                <a:lnTo>
                  <a:pt x="13966" y="188721"/>
                </a:lnTo>
                <a:lnTo>
                  <a:pt x="9021" y="185475"/>
                </a:lnTo>
                <a:lnTo>
                  <a:pt x="3527" y="163152"/>
                </a:lnTo>
                <a:lnTo>
                  <a:pt x="0" y="102807"/>
                </a:lnTo>
                <a:lnTo>
                  <a:pt x="7708" y="46997"/>
                </a:lnTo>
                <a:lnTo>
                  <a:pt x="13862" y="23227"/>
                </a:lnTo>
                <a:lnTo>
                  <a:pt x="20650" y="16654"/>
                </a:lnTo>
                <a:lnTo>
                  <a:pt x="29854" y="13442"/>
                </a:lnTo>
                <a:lnTo>
                  <a:pt x="40670" y="12471"/>
                </a:lnTo>
                <a:lnTo>
                  <a:pt x="58927" y="17631"/>
                </a:lnTo>
                <a:lnTo>
                  <a:pt x="74840" y="28893"/>
                </a:lnTo>
                <a:lnTo>
                  <a:pt x="104120" y="67838"/>
                </a:lnTo>
                <a:lnTo>
                  <a:pt x="126845" y="114655"/>
                </a:lnTo>
                <a:lnTo>
                  <a:pt x="136002" y="1684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7524585" y="1920200"/>
            <a:ext cx="73701" cy="105286"/>
          </a:xfrm>
          <a:custGeom>
            <a:avLst/>
            <a:gdLst/>
            <a:ahLst/>
            <a:cxnLst/>
            <a:rect l="0" t="0" r="0" b="0"/>
            <a:pathLst>
              <a:path w="73701" h="105286">
                <a:moveTo>
                  <a:pt x="0" y="0"/>
                </a:moveTo>
                <a:lnTo>
                  <a:pt x="15641" y="17981"/>
                </a:lnTo>
                <a:lnTo>
                  <a:pt x="53455" y="76331"/>
                </a:lnTo>
                <a:lnTo>
                  <a:pt x="73700" y="1052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7503528" y="1888615"/>
            <a:ext cx="178986" cy="431669"/>
          </a:xfrm>
          <a:custGeom>
            <a:avLst/>
            <a:gdLst/>
            <a:ahLst/>
            <a:cxnLst/>
            <a:rect l="0" t="0" r="0" b="0"/>
            <a:pathLst>
              <a:path w="178986" h="431669">
                <a:moveTo>
                  <a:pt x="178985" y="0"/>
                </a:moveTo>
                <a:lnTo>
                  <a:pt x="144238" y="63450"/>
                </a:lnTo>
                <a:lnTo>
                  <a:pt x="123984" y="118425"/>
                </a:lnTo>
                <a:lnTo>
                  <a:pt x="95474" y="179213"/>
                </a:lnTo>
                <a:lnTo>
                  <a:pt x="76134" y="230487"/>
                </a:lnTo>
                <a:lnTo>
                  <a:pt x="46608" y="285247"/>
                </a:lnTo>
                <a:lnTo>
                  <a:pt x="24653" y="348696"/>
                </a:lnTo>
                <a:lnTo>
                  <a:pt x="7031" y="409159"/>
                </a:lnTo>
                <a:lnTo>
                  <a:pt x="0" y="43166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8592262" y="1741685"/>
            <a:ext cx="114806" cy="342958"/>
          </a:xfrm>
          <a:custGeom>
            <a:avLst/>
            <a:gdLst/>
            <a:ahLst/>
            <a:cxnLst/>
            <a:rect l="0" t="0" r="0" b="0"/>
            <a:pathLst>
              <a:path w="114806" h="342958">
                <a:moveTo>
                  <a:pt x="30577" y="342957"/>
                </a:moveTo>
                <a:lnTo>
                  <a:pt x="13789" y="286742"/>
                </a:lnTo>
                <a:lnTo>
                  <a:pt x="10364" y="228171"/>
                </a:lnTo>
                <a:lnTo>
                  <a:pt x="4097" y="165605"/>
                </a:lnTo>
                <a:lnTo>
                  <a:pt x="0" y="105327"/>
                </a:lnTo>
                <a:lnTo>
                  <a:pt x="2311" y="51479"/>
                </a:lnTo>
                <a:lnTo>
                  <a:pt x="4714" y="39844"/>
                </a:lnTo>
                <a:lnTo>
                  <a:pt x="16742" y="20677"/>
                </a:lnTo>
                <a:lnTo>
                  <a:pt x="24863" y="12290"/>
                </a:lnTo>
                <a:lnTo>
                  <a:pt x="46365" y="2972"/>
                </a:lnTo>
                <a:lnTo>
                  <a:pt x="70350" y="0"/>
                </a:lnTo>
                <a:lnTo>
                  <a:pt x="114805" y="604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8507026" y="1926715"/>
            <a:ext cx="200042" cy="52643"/>
          </a:xfrm>
          <a:custGeom>
            <a:avLst/>
            <a:gdLst/>
            <a:ahLst/>
            <a:cxnLst/>
            <a:rect l="0" t="0" r="0" b="0"/>
            <a:pathLst>
              <a:path w="200042" h="52643">
                <a:moveTo>
                  <a:pt x="200041" y="0"/>
                </a:moveTo>
                <a:lnTo>
                  <a:pt x="143826" y="16788"/>
                </a:lnTo>
                <a:lnTo>
                  <a:pt x="88374" y="23333"/>
                </a:lnTo>
                <a:lnTo>
                  <a:pt x="33301" y="38904"/>
                </a:lnTo>
                <a:lnTo>
                  <a:pt x="0" y="526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8731067" y="1926517"/>
            <a:ext cx="197099" cy="170992"/>
          </a:xfrm>
          <a:custGeom>
            <a:avLst/>
            <a:gdLst/>
            <a:ahLst/>
            <a:cxnLst/>
            <a:rect l="0" t="0" r="0" b="0"/>
            <a:pathLst>
              <a:path w="197099" h="170992">
                <a:moveTo>
                  <a:pt x="112871" y="84426"/>
                </a:moveTo>
                <a:lnTo>
                  <a:pt x="112871" y="62069"/>
                </a:lnTo>
                <a:lnTo>
                  <a:pt x="101693" y="31398"/>
                </a:lnTo>
                <a:lnTo>
                  <a:pt x="83563" y="5673"/>
                </a:lnTo>
                <a:lnTo>
                  <a:pt x="74614" y="1508"/>
                </a:lnTo>
                <a:lnTo>
                  <a:pt x="52194" y="0"/>
                </a:lnTo>
                <a:lnTo>
                  <a:pt x="32871" y="6349"/>
                </a:lnTo>
                <a:lnTo>
                  <a:pt x="24442" y="11318"/>
                </a:lnTo>
                <a:lnTo>
                  <a:pt x="11958" y="26197"/>
                </a:lnTo>
                <a:lnTo>
                  <a:pt x="6991" y="35078"/>
                </a:lnTo>
                <a:lnTo>
                  <a:pt x="0" y="75523"/>
                </a:lnTo>
                <a:lnTo>
                  <a:pt x="6044" y="124781"/>
                </a:lnTo>
                <a:lnTo>
                  <a:pt x="11970" y="146815"/>
                </a:lnTo>
                <a:lnTo>
                  <a:pt x="17527" y="155264"/>
                </a:lnTo>
                <a:lnTo>
                  <a:pt x="33061" y="167772"/>
                </a:lnTo>
                <a:lnTo>
                  <a:pt x="51663" y="170991"/>
                </a:lnTo>
                <a:lnTo>
                  <a:pt x="61538" y="170212"/>
                </a:lnTo>
                <a:lnTo>
                  <a:pt x="78747" y="159988"/>
                </a:lnTo>
                <a:lnTo>
                  <a:pt x="93026" y="143745"/>
                </a:lnTo>
                <a:lnTo>
                  <a:pt x="103271" y="124828"/>
                </a:lnTo>
                <a:lnTo>
                  <a:pt x="110026" y="88858"/>
                </a:lnTo>
                <a:lnTo>
                  <a:pt x="106439" y="54153"/>
                </a:lnTo>
                <a:lnTo>
                  <a:pt x="105073" y="51376"/>
                </a:lnTo>
                <a:lnTo>
                  <a:pt x="103555" y="60768"/>
                </a:lnTo>
                <a:lnTo>
                  <a:pt x="108291" y="86775"/>
                </a:lnTo>
                <a:lnTo>
                  <a:pt x="122692" y="111118"/>
                </a:lnTo>
                <a:lnTo>
                  <a:pt x="141777" y="133149"/>
                </a:lnTo>
                <a:lnTo>
                  <a:pt x="150859" y="136795"/>
                </a:lnTo>
                <a:lnTo>
                  <a:pt x="197098" y="13706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8936482" y="1904946"/>
            <a:ext cx="149612" cy="190915"/>
          </a:xfrm>
          <a:custGeom>
            <a:avLst/>
            <a:gdLst/>
            <a:ahLst/>
            <a:cxnLst/>
            <a:rect l="0" t="0" r="0" b="0"/>
            <a:pathLst>
              <a:path w="149612" h="190915">
                <a:moveTo>
                  <a:pt x="128554" y="42826"/>
                </a:moveTo>
                <a:lnTo>
                  <a:pt x="99246" y="4452"/>
                </a:lnTo>
                <a:lnTo>
                  <a:pt x="90298" y="866"/>
                </a:lnTo>
                <a:lnTo>
                  <a:pt x="67878" y="0"/>
                </a:lnTo>
                <a:lnTo>
                  <a:pt x="45434" y="9754"/>
                </a:lnTo>
                <a:lnTo>
                  <a:pt x="26101" y="25787"/>
                </a:lnTo>
                <a:lnTo>
                  <a:pt x="4159" y="64676"/>
                </a:lnTo>
                <a:lnTo>
                  <a:pt x="0" y="74940"/>
                </a:lnTo>
                <a:lnTo>
                  <a:pt x="1619" y="98823"/>
                </a:lnTo>
                <a:lnTo>
                  <a:pt x="10137" y="122695"/>
                </a:lnTo>
                <a:lnTo>
                  <a:pt x="41398" y="164622"/>
                </a:lnTo>
                <a:lnTo>
                  <a:pt x="67635" y="186408"/>
                </a:lnTo>
                <a:lnTo>
                  <a:pt x="77413" y="190020"/>
                </a:lnTo>
                <a:lnTo>
                  <a:pt x="97636" y="190914"/>
                </a:lnTo>
                <a:lnTo>
                  <a:pt x="149611" y="16916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9183045" y="1758259"/>
            <a:ext cx="39920" cy="379027"/>
          </a:xfrm>
          <a:custGeom>
            <a:avLst/>
            <a:gdLst/>
            <a:ahLst/>
            <a:cxnLst/>
            <a:rect l="0" t="0" r="0" b="0"/>
            <a:pathLst>
              <a:path w="39920" h="379027">
                <a:moveTo>
                  <a:pt x="8333" y="0"/>
                </a:moveTo>
                <a:lnTo>
                  <a:pt x="0" y="55170"/>
                </a:lnTo>
                <a:lnTo>
                  <a:pt x="1575" y="110323"/>
                </a:lnTo>
                <a:lnTo>
                  <a:pt x="6998" y="170880"/>
                </a:lnTo>
                <a:lnTo>
                  <a:pt x="7938" y="230525"/>
                </a:lnTo>
                <a:lnTo>
                  <a:pt x="13806" y="288882"/>
                </a:lnTo>
                <a:lnTo>
                  <a:pt x="20203" y="349088"/>
                </a:lnTo>
                <a:lnTo>
                  <a:pt x="39919" y="3790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9138735" y="1923696"/>
            <a:ext cx="157929" cy="13548"/>
          </a:xfrm>
          <a:custGeom>
            <a:avLst/>
            <a:gdLst/>
            <a:ahLst/>
            <a:cxnLst/>
            <a:rect l="0" t="0" r="0" b="0"/>
            <a:pathLst>
              <a:path w="157929" h="13548">
                <a:moveTo>
                  <a:pt x="157928" y="13547"/>
                </a:moveTo>
                <a:lnTo>
                  <a:pt x="135571" y="2369"/>
                </a:lnTo>
                <a:lnTo>
                  <a:pt x="112117" y="0"/>
                </a:lnTo>
                <a:lnTo>
                  <a:pt x="58932" y="2422"/>
                </a:lnTo>
                <a:lnTo>
                  <a:pt x="0" y="1354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9310151" y="1984296"/>
            <a:ext cx="120437" cy="174575"/>
          </a:xfrm>
          <a:custGeom>
            <a:avLst/>
            <a:gdLst/>
            <a:ahLst/>
            <a:cxnLst/>
            <a:rect l="0" t="0" r="0" b="0"/>
            <a:pathLst>
              <a:path w="120437" h="174575">
                <a:moveTo>
                  <a:pt x="102326" y="5590"/>
                </a:moveTo>
                <a:lnTo>
                  <a:pt x="85558" y="0"/>
                </a:lnTo>
                <a:lnTo>
                  <a:pt x="52774" y="2114"/>
                </a:lnTo>
                <a:lnTo>
                  <a:pt x="33119" y="10284"/>
                </a:lnTo>
                <a:lnTo>
                  <a:pt x="24602" y="15738"/>
                </a:lnTo>
                <a:lnTo>
                  <a:pt x="12020" y="31157"/>
                </a:lnTo>
                <a:lnTo>
                  <a:pt x="7027" y="40182"/>
                </a:lnTo>
                <a:lnTo>
                  <a:pt x="0" y="80830"/>
                </a:lnTo>
                <a:lnTo>
                  <a:pt x="3506" y="118740"/>
                </a:lnTo>
                <a:lnTo>
                  <a:pt x="12003" y="138157"/>
                </a:lnTo>
                <a:lnTo>
                  <a:pt x="36521" y="169686"/>
                </a:lnTo>
                <a:lnTo>
                  <a:pt x="45588" y="173479"/>
                </a:lnTo>
                <a:lnTo>
                  <a:pt x="68140" y="174574"/>
                </a:lnTo>
                <a:lnTo>
                  <a:pt x="78365" y="170888"/>
                </a:lnTo>
                <a:lnTo>
                  <a:pt x="95966" y="157435"/>
                </a:lnTo>
                <a:lnTo>
                  <a:pt x="113439" y="130129"/>
                </a:lnTo>
                <a:lnTo>
                  <a:pt x="120436" y="94223"/>
                </a:lnTo>
                <a:lnTo>
                  <a:pt x="116920" y="59537"/>
                </a:lnTo>
                <a:lnTo>
                  <a:pt x="91797" y="559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9481790" y="1942499"/>
            <a:ext cx="120200" cy="219086"/>
          </a:xfrm>
          <a:custGeom>
            <a:avLst/>
            <a:gdLst/>
            <a:ahLst/>
            <a:cxnLst/>
            <a:rect l="0" t="0" r="0" b="0"/>
            <a:pathLst>
              <a:path w="120200" h="219086">
                <a:moveTo>
                  <a:pt x="25443" y="89501"/>
                </a:moveTo>
                <a:lnTo>
                  <a:pt x="40097" y="148117"/>
                </a:lnTo>
                <a:lnTo>
                  <a:pt x="57109" y="204714"/>
                </a:lnTo>
                <a:lnTo>
                  <a:pt x="60592" y="215443"/>
                </a:lnTo>
                <a:lnTo>
                  <a:pt x="60574" y="219085"/>
                </a:lnTo>
                <a:lnTo>
                  <a:pt x="58223" y="218004"/>
                </a:lnTo>
                <a:lnTo>
                  <a:pt x="50540" y="207445"/>
                </a:lnTo>
                <a:lnTo>
                  <a:pt x="26943" y="156505"/>
                </a:lnTo>
                <a:lnTo>
                  <a:pt x="8885" y="104079"/>
                </a:lnTo>
                <a:lnTo>
                  <a:pt x="0" y="68474"/>
                </a:lnTo>
                <a:lnTo>
                  <a:pt x="1656" y="42331"/>
                </a:lnTo>
                <a:lnTo>
                  <a:pt x="9412" y="21353"/>
                </a:lnTo>
                <a:lnTo>
                  <a:pt x="14756" y="12483"/>
                </a:lnTo>
                <a:lnTo>
                  <a:pt x="22998" y="6570"/>
                </a:lnTo>
                <a:lnTo>
                  <a:pt x="44633" y="0"/>
                </a:lnTo>
                <a:lnTo>
                  <a:pt x="95777" y="3769"/>
                </a:lnTo>
                <a:lnTo>
                  <a:pt x="120199" y="527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9683304" y="1947772"/>
            <a:ext cx="121838" cy="252684"/>
          </a:xfrm>
          <a:custGeom>
            <a:avLst/>
            <a:gdLst/>
            <a:ahLst/>
            <a:cxnLst/>
            <a:rect l="0" t="0" r="0" b="0"/>
            <a:pathLst>
              <a:path w="121838" h="252684">
                <a:moveTo>
                  <a:pt x="108199" y="0"/>
                </a:moveTo>
                <a:lnTo>
                  <a:pt x="49581" y="20243"/>
                </a:lnTo>
                <a:lnTo>
                  <a:pt x="20381" y="39403"/>
                </a:lnTo>
                <a:lnTo>
                  <a:pt x="7557" y="56117"/>
                </a:lnTo>
                <a:lnTo>
                  <a:pt x="2500" y="65487"/>
                </a:lnTo>
                <a:lnTo>
                  <a:pt x="0" y="85257"/>
                </a:lnTo>
                <a:lnTo>
                  <a:pt x="971" y="95443"/>
                </a:lnTo>
                <a:lnTo>
                  <a:pt x="5128" y="103402"/>
                </a:lnTo>
                <a:lnTo>
                  <a:pt x="19106" y="115366"/>
                </a:lnTo>
                <a:lnTo>
                  <a:pt x="77110" y="140032"/>
                </a:lnTo>
                <a:lnTo>
                  <a:pt x="102756" y="156394"/>
                </a:lnTo>
                <a:lnTo>
                  <a:pt x="114749" y="172454"/>
                </a:lnTo>
                <a:lnTo>
                  <a:pt x="119584" y="181649"/>
                </a:lnTo>
                <a:lnTo>
                  <a:pt x="121837" y="204345"/>
                </a:lnTo>
                <a:lnTo>
                  <a:pt x="120801" y="216948"/>
                </a:lnTo>
                <a:lnTo>
                  <a:pt x="114260" y="226521"/>
                </a:lnTo>
                <a:lnTo>
                  <a:pt x="66084" y="25268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0" name="Group 129"/>
          <p:cNvGrpSpPr/>
          <p:nvPr/>
        </p:nvGrpSpPr>
        <p:grpSpPr>
          <a:xfrm>
            <a:off x="5610761" y="2674238"/>
            <a:ext cx="4096673" cy="502808"/>
            <a:chOff x="5610761" y="2674238"/>
            <a:chExt cx="4096673" cy="502808"/>
          </a:xfrm>
        </p:grpSpPr>
        <p:sp>
          <p:nvSpPr>
            <p:cNvPr id="107" name="Freeform 106"/>
            <p:cNvSpPr/>
            <p:nvPr/>
          </p:nvSpPr>
          <p:spPr>
            <a:xfrm>
              <a:off x="5610761" y="2674238"/>
              <a:ext cx="137799" cy="380988"/>
            </a:xfrm>
            <a:custGeom>
              <a:avLst/>
              <a:gdLst/>
              <a:ahLst/>
              <a:cxnLst/>
              <a:rect l="0" t="0" r="0" b="0"/>
              <a:pathLst>
                <a:path w="137799" h="380988">
                  <a:moveTo>
                    <a:pt x="64099" y="0"/>
                  </a:moveTo>
                  <a:lnTo>
                    <a:pt x="48458" y="26386"/>
                  </a:lnTo>
                  <a:lnTo>
                    <a:pt x="37758" y="62280"/>
                  </a:lnTo>
                  <a:lnTo>
                    <a:pt x="32898" y="94363"/>
                  </a:lnTo>
                  <a:lnTo>
                    <a:pt x="30430" y="94494"/>
                  </a:lnTo>
                  <a:lnTo>
                    <a:pt x="27615" y="91072"/>
                  </a:lnTo>
                  <a:lnTo>
                    <a:pt x="27607" y="74791"/>
                  </a:lnTo>
                  <a:lnTo>
                    <a:pt x="37133" y="31801"/>
                  </a:lnTo>
                  <a:lnTo>
                    <a:pt x="42612" y="23540"/>
                  </a:lnTo>
                  <a:lnTo>
                    <a:pt x="58059" y="11242"/>
                  </a:lnTo>
                  <a:lnTo>
                    <a:pt x="64752" y="11004"/>
                  </a:lnTo>
                  <a:lnTo>
                    <a:pt x="70383" y="14355"/>
                  </a:lnTo>
                  <a:lnTo>
                    <a:pt x="79760" y="27437"/>
                  </a:lnTo>
                  <a:lnTo>
                    <a:pt x="98945" y="85718"/>
                  </a:lnTo>
                  <a:lnTo>
                    <a:pt x="109649" y="134842"/>
                  </a:lnTo>
                  <a:lnTo>
                    <a:pt x="129812" y="189372"/>
                  </a:lnTo>
                  <a:lnTo>
                    <a:pt x="134262" y="236005"/>
                  </a:lnTo>
                  <a:lnTo>
                    <a:pt x="125878" y="297396"/>
                  </a:lnTo>
                  <a:lnTo>
                    <a:pt x="113209" y="341971"/>
                  </a:lnTo>
                  <a:lnTo>
                    <a:pt x="107367" y="354323"/>
                  </a:lnTo>
                  <a:lnTo>
                    <a:pt x="91518" y="371166"/>
                  </a:lnTo>
                  <a:lnTo>
                    <a:pt x="82378" y="377296"/>
                  </a:lnTo>
                  <a:lnTo>
                    <a:pt x="62864" y="380987"/>
                  </a:lnTo>
                  <a:lnTo>
                    <a:pt x="52747" y="380333"/>
                  </a:lnTo>
                  <a:lnTo>
                    <a:pt x="35267" y="373368"/>
                  </a:lnTo>
                  <a:lnTo>
                    <a:pt x="27330" y="368235"/>
                  </a:lnTo>
                  <a:lnTo>
                    <a:pt x="4981" y="338654"/>
                  </a:lnTo>
                  <a:lnTo>
                    <a:pt x="0" y="316629"/>
                  </a:lnTo>
                  <a:lnTo>
                    <a:pt x="309" y="305843"/>
                  </a:lnTo>
                  <a:lnTo>
                    <a:pt x="5195" y="298652"/>
                  </a:lnTo>
                  <a:lnTo>
                    <a:pt x="13131" y="293858"/>
                  </a:lnTo>
                  <a:lnTo>
                    <a:pt x="23102" y="290662"/>
                  </a:lnTo>
                  <a:lnTo>
                    <a:pt x="46658" y="293350"/>
                  </a:lnTo>
                  <a:lnTo>
                    <a:pt x="104133" y="312155"/>
                  </a:lnTo>
                  <a:lnTo>
                    <a:pt x="137798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864373" y="301115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984506" y="2713017"/>
              <a:ext cx="164137" cy="311021"/>
            </a:xfrm>
            <a:custGeom>
              <a:avLst/>
              <a:gdLst/>
              <a:ahLst/>
              <a:cxnLst/>
              <a:rect l="0" t="0" r="0" b="0"/>
              <a:pathLst>
                <a:path w="164137" h="311021">
                  <a:moveTo>
                    <a:pt x="132551" y="55977"/>
                  </a:moveTo>
                  <a:lnTo>
                    <a:pt x="122976" y="31931"/>
                  </a:lnTo>
                  <a:lnTo>
                    <a:pt x="112307" y="17604"/>
                  </a:lnTo>
                  <a:lnTo>
                    <a:pt x="87559" y="1974"/>
                  </a:lnTo>
                  <a:lnTo>
                    <a:pt x="68100" y="0"/>
                  </a:lnTo>
                  <a:lnTo>
                    <a:pt x="48924" y="4193"/>
                  </a:lnTo>
                  <a:lnTo>
                    <a:pt x="32603" y="13855"/>
                  </a:lnTo>
                  <a:lnTo>
                    <a:pt x="10260" y="43626"/>
                  </a:lnTo>
                  <a:lnTo>
                    <a:pt x="0" y="87673"/>
                  </a:lnTo>
                  <a:lnTo>
                    <a:pt x="3769" y="146553"/>
                  </a:lnTo>
                  <a:lnTo>
                    <a:pt x="8846" y="203244"/>
                  </a:lnTo>
                  <a:lnTo>
                    <a:pt x="20638" y="242332"/>
                  </a:lnTo>
                  <a:lnTo>
                    <a:pt x="45584" y="286980"/>
                  </a:lnTo>
                  <a:lnTo>
                    <a:pt x="62314" y="302145"/>
                  </a:lnTo>
                  <a:lnTo>
                    <a:pt x="71688" y="307827"/>
                  </a:lnTo>
                  <a:lnTo>
                    <a:pt x="91462" y="311020"/>
                  </a:lnTo>
                  <a:lnTo>
                    <a:pt x="111950" y="307370"/>
                  </a:lnTo>
                  <a:lnTo>
                    <a:pt x="147459" y="289082"/>
                  </a:lnTo>
                  <a:lnTo>
                    <a:pt x="164136" y="2770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232870" y="2916393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19" y="42692"/>
                  </a:lnTo>
                  <a:lnTo>
                    <a:pt x="9553" y="99729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211813" y="28321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312211" y="2853222"/>
              <a:ext cx="89116" cy="165598"/>
            </a:xfrm>
            <a:custGeom>
              <a:avLst/>
              <a:gdLst/>
              <a:ahLst/>
              <a:cxnLst/>
              <a:rect l="0" t="0" r="0" b="0"/>
              <a:pathLst>
                <a:path w="89116" h="165598">
                  <a:moveTo>
                    <a:pt x="15416" y="147399"/>
                  </a:moveTo>
                  <a:lnTo>
                    <a:pt x="21482" y="165597"/>
                  </a:lnTo>
                  <a:lnTo>
                    <a:pt x="4421" y="106081"/>
                  </a:lnTo>
                  <a:lnTo>
                    <a:pt x="0" y="84582"/>
                  </a:lnTo>
                  <a:lnTo>
                    <a:pt x="1935" y="63329"/>
                  </a:lnTo>
                  <a:lnTo>
                    <a:pt x="15191" y="31632"/>
                  </a:lnTo>
                  <a:lnTo>
                    <a:pt x="30523" y="16789"/>
                  </a:lnTo>
                  <a:lnTo>
                    <a:pt x="49036" y="7462"/>
                  </a:lnTo>
                  <a:lnTo>
                    <a:pt x="891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480974" y="2882035"/>
              <a:ext cx="109866" cy="166184"/>
            </a:xfrm>
            <a:custGeom>
              <a:avLst/>
              <a:gdLst/>
              <a:ahLst/>
              <a:cxnLst/>
              <a:rect l="0" t="0" r="0" b="0"/>
              <a:pathLst>
                <a:path w="109866" h="166184">
                  <a:moveTo>
                    <a:pt x="78279" y="13301"/>
                  </a:moveTo>
                  <a:lnTo>
                    <a:pt x="67101" y="2123"/>
                  </a:lnTo>
                  <a:lnTo>
                    <a:pt x="60299" y="0"/>
                  </a:lnTo>
                  <a:lnTo>
                    <a:pt x="43382" y="761"/>
                  </a:lnTo>
                  <a:lnTo>
                    <a:pt x="14127" y="13355"/>
                  </a:lnTo>
                  <a:lnTo>
                    <a:pt x="7435" y="21526"/>
                  </a:lnTo>
                  <a:lnTo>
                    <a:pt x="0" y="43083"/>
                  </a:lnTo>
                  <a:lnTo>
                    <a:pt x="1403" y="87116"/>
                  </a:lnTo>
                  <a:lnTo>
                    <a:pt x="14817" y="126030"/>
                  </a:lnTo>
                  <a:lnTo>
                    <a:pt x="33610" y="154197"/>
                  </a:lnTo>
                  <a:lnTo>
                    <a:pt x="53358" y="163659"/>
                  </a:lnTo>
                  <a:lnTo>
                    <a:pt x="65174" y="166183"/>
                  </a:lnTo>
                  <a:lnTo>
                    <a:pt x="75392" y="165525"/>
                  </a:lnTo>
                  <a:lnTo>
                    <a:pt x="109865" y="150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626887" y="2705823"/>
              <a:ext cx="206109" cy="298523"/>
            </a:xfrm>
            <a:custGeom>
              <a:avLst/>
              <a:gdLst/>
              <a:ahLst/>
              <a:cxnLst/>
              <a:rect l="0" t="0" r="0" b="0"/>
              <a:pathLst>
                <a:path w="206109" h="298523">
                  <a:moveTo>
                    <a:pt x="6066" y="0"/>
                  </a:moveTo>
                  <a:lnTo>
                    <a:pt x="0" y="42028"/>
                  </a:lnTo>
                  <a:lnTo>
                    <a:pt x="6088" y="90962"/>
                  </a:lnTo>
                  <a:lnTo>
                    <a:pt x="19851" y="148225"/>
                  </a:lnTo>
                  <a:lnTo>
                    <a:pt x="26138" y="201586"/>
                  </a:lnTo>
                  <a:lnTo>
                    <a:pt x="38150" y="262131"/>
                  </a:lnTo>
                  <a:lnTo>
                    <a:pt x="41493" y="276530"/>
                  </a:lnTo>
                  <a:lnTo>
                    <a:pt x="46062" y="282619"/>
                  </a:lnTo>
                  <a:lnTo>
                    <a:pt x="51447" y="283170"/>
                  </a:lnTo>
                  <a:lnTo>
                    <a:pt x="57377" y="280027"/>
                  </a:lnTo>
                  <a:lnTo>
                    <a:pt x="112865" y="229810"/>
                  </a:lnTo>
                  <a:lnTo>
                    <a:pt x="142216" y="213281"/>
                  </a:lnTo>
                  <a:lnTo>
                    <a:pt x="158604" y="196567"/>
                  </a:lnTo>
                  <a:lnTo>
                    <a:pt x="162740" y="186027"/>
                  </a:lnTo>
                  <a:lnTo>
                    <a:pt x="164216" y="161838"/>
                  </a:lnTo>
                  <a:lnTo>
                    <a:pt x="160632" y="151176"/>
                  </a:lnTo>
                  <a:lnTo>
                    <a:pt x="147292" y="133090"/>
                  </a:lnTo>
                  <a:lnTo>
                    <a:pt x="126545" y="123492"/>
                  </a:lnTo>
                  <a:lnTo>
                    <a:pt x="114461" y="120933"/>
                  </a:lnTo>
                  <a:lnTo>
                    <a:pt x="104066" y="121566"/>
                  </a:lnTo>
                  <a:lnTo>
                    <a:pt x="86276" y="128509"/>
                  </a:lnTo>
                  <a:lnTo>
                    <a:pt x="80597" y="135976"/>
                  </a:lnTo>
                  <a:lnTo>
                    <a:pt x="74286" y="156750"/>
                  </a:lnTo>
                  <a:lnTo>
                    <a:pt x="70733" y="194754"/>
                  </a:lnTo>
                  <a:lnTo>
                    <a:pt x="76141" y="218749"/>
                  </a:lnTo>
                  <a:lnTo>
                    <a:pt x="98677" y="262749"/>
                  </a:lnTo>
                  <a:lnTo>
                    <a:pt x="115077" y="277825"/>
                  </a:lnTo>
                  <a:lnTo>
                    <a:pt x="154201" y="297035"/>
                  </a:lnTo>
                  <a:lnTo>
                    <a:pt x="174849" y="298522"/>
                  </a:lnTo>
                  <a:lnTo>
                    <a:pt x="20610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045760" y="2737409"/>
              <a:ext cx="29391" cy="294799"/>
            </a:xfrm>
            <a:custGeom>
              <a:avLst/>
              <a:gdLst/>
              <a:ahLst/>
              <a:cxnLst/>
              <a:rect l="0" t="0" r="0" b="0"/>
              <a:pathLst>
                <a:path w="29391" h="294799">
                  <a:moveTo>
                    <a:pt x="8333" y="0"/>
                  </a:moveTo>
                  <a:lnTo>
                    <a:pt x="0" y="60383"/>
                  </a:lnTo>
                  <a:lnTo>
                    <a:pt x="3827" y="121632"/>
                  </a:lnTo>
                  <a:lnTo>
                    <a:pt x="14679" y="177101"/>
                  </a:lnTo>
                  <a:lnTo>
                    <a:pt x="18035" y="240050"/>
                  </a:lnTo>
                  <a:lnTo>
                    <a:pt x="21737" y="274287"/>
                  </a:lnTo>
                  <a:lnTo>
                    <a:pt x="2939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969865" y="2863751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36292" y="3119"/>
                  </a:lnTo>
                  <a:lnTo>
                    <a:pt x="76916" y="10723"/>
                  </a:lnTo>
                  <a:lnTo>
                    <a:pt x="3222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180435" y="2716352"/>
              <a:ext cx="284270" cy="290429"/>
            </a:xfrm>
            <a:custGeom>
              <a:avLst/>
              <a:gdLst/>
              <a:ahLst/>
              <a:cxnLst/>
              <a:rect l="0" t="0" r="0" b="0"/>
              <a:pathLst>
                <a:path w="284270" h="290429">
                  <a:moveTo>
                    <a:pt x="0" y="0"/>
                  </a:moveTo>
                  <a:lnTo>
                    <a:pt x="0" y="48931"/>
                  </a:lnTo>
                  <a:lnTo>
                    <a:pt x="6239" y="99896"/>
                  </a:lnTo>
                  <a:lnTo>
                    <a:pt x="19785" y="156331"/>
                  </a:lnTo>
                  <a:lnTo>
                    <a:pt x="28089" y="210097"/>
                  </a:lnTo>
                  <a:lnTo>
                    <a:pt x="36484" y="269488"/>
                  </a:lnTo>
                  <a:lnTo>
                    <a:pt x="38361" y="273245"/>
                  </a:lnTo>
                  <a:lnTo>
                    <a:pt x="39611" y="271071"/>
                  </a:lnTo>
                  <a:lnTo>
                    <a:pt x="45014" y="211606"/>
                  </a:lnTo>
                  <a:lnTo>
                    <a:pt x="47557" y="200732"/>
                  </a:lnTo>
                  <a:lnTo>
                    <a:pt x="52762" y="192313"/>
                  </a:lnTo>
                  <a:lnTo>
                    <a:pt x="67903" y="179839"/>
                  </a:lnTo>
                  <a:lnTo>
                    <a:pt x="76854" y="178384"/>
                  </a:lnTo>
                  <a:lnTo>
                    <a:pt x="96159" y="183007"/>
                  </a:lnTo>
                  <a:lnTo>
                    <a:pt x="103880" y="189855"/>
                  </a:lnTo>
                  <a:lnTo>
                    <a:pt x="124678" y="231348"/>
                  </a:lnTo>
                  <a:lnTo>
                    <a:pt x="142500" y="283279"/>
                  </a:lnTo>
                  <a:lnTo>
                    <a:pt x="144133" y="281270"/>
                  </a:lnTo>
                  <a:lnTo>
                    <a:pt x="145221" y="275251"/>
                  </a:lnTo>
                  <a:lnTo>
                    <a:pt x="157932" y="255601"/>
                  </a:lnTo>
                  <a:lnTo>
                    <a:pt x="191594" y="229170"/>
                  </a:lnTo>
                  <a:lnTo>
                    <a:pt x="251697" y="202782"/>
                  </a:lnTo>
                  <a:lnTo>
                    <a:pt x="268233" y="191121"/>
                  </a:lnTo>
                  <a:lnTo>
                    <a:pt x="271239" y="182396"/>
                  </a:lnTo>
                  <a:lnTo>
                    <a:pt x="268339" y="160223"/>
                  </a:lnTo>
                  <a:lnTo>
                    <a:pt x="263121" y="151269"/>
                  </a:lnTo>
                  <a:lnTo>
                    <a:pt x="247964" y="138201"/>
                  </a:lnTo>
                  <a:lnTo>
                    <a:pt x="239009" y="135418"/>
                  </a:lnTo>
                  <a:lnTo>
                    <a:pt x="219700" y="135445"/>
                  </a:lnTo>
                  <a:lnTo>
                    <a:pt x="202539" y="145595"/>
                  </a:lnTo>
                  <a:lnTo>
                    <a:pt x="179725" y="174161"/>
                  </a:lnTo>
                  <a:lnTo>
                    <a:pt x="172458" y="186297"/>
                  </a:lnTo>
                  <a:lnTo>
                    <a:pt x="167505" y="209141"/>
                  </a:lnTo>
                  <a:lnTo>
                    <a:pt x="170373" y="230992"/>
                  </a:lnTo>
                  <a:lnTo>
                    <a:pt x="185142" y="261854"/>
                  </a:lnTo>
                  <a:lnTo>
                    <a:pt x="197709" y="278597"/>
                  </a:lnTo>
                  <a:lnTo>
                    <a:pt x="217332" y="287597"/>
                  </a:lnTo>
                  <a:lnTo>
                    <a:pt x="240481" y="290428"/>
                  </a:lnTo>
                  <a:lnTo>
                    <a:pt x="284269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698875" y="2848770"/>
              <a:ext cx="109823" cy="328276"/>
            </a:xfrm>
            <a:custGeom>
              <a:avLst/>
              <a:gdLst/>
              <a:ahLst/>
              <a:cxnLst/>
              <a:rect l="0" t="0" r="0" b="0"/>
              <a:pathLst>
                <a:path w="109823" h="328276">
                  <a:moveTo>
                    <a:pt x="29042" y="141323"/>
                  </a:moveTo>
                  <a:lnTo>
                    <a:pt x="23452" y="158091"/>
                  </a:lnTo>
                  <a:lnTo>
                    <a:pt x="27497" y="219888"/>
                  </a:lnTo>
                  <a:lnTo>
                    <a:pt x="34326" y="280584"/>
                  </a:lnTo>
                  <a:lnTo>
                    <a:pt x="38017" y="323485"/>
                  </a:lnTo>
                  <a:lnTo>
                    <a:pt x="37365" y="328275"/>
                  </a:lnTo>
                  <a:lnTo>
                    <a:pt x="35761" y="326789"/>
                  </a:lnTo>
                  <a:lnTo>
                    <a:pt x="21521" y="276057"/>
                  </a:lnTo>
                  <a:lnTo>
                    <a:pt x="11346" y="222968"/>
                  </a:lnTo>
                  <a:lnTo>
                    <a:pt x="2092" y="169674"/>
                  </a:lnTo>
                  <a:lnTo>
                    <a:pt x="0" y="118008"/>
                  </a:lnTo>
                  <a:lnTo>
                    <a:pt x="6061" y="58035"/>
                  </a:lnTo>
                  <a:lnTo>
                    <a:pt x="13194" y="6718"/>
                  </a:lnTo>
                  <a:lnTo>
                    <a:pt x="20816" y="1283"/>
                  </a:lnTo>
                  <a:lnTo>
                    <a:pt x="31747" y="0"/>
                  </a:lnTo>
                  <a:lnTo>
                    <a:pt x="57150" y="4813"/>
                  </a:lnTo>
                  <a:lnTo>
                    <a:pt x="80139" y="14751"/>
                  </a:lnTo>
                  <a:lnTo>
                    <a:pt x="95815" y="30087"/>
                  </a:lnTo>
                  <a:lnTo>
                    <a:pt x="101634" y="39089"/>
                  </a:lnTo>
                  <a:lnTo>
                    <a:pt x="109822" y="74117"/>
                  </a:lnTo>
                  <a:lnTo>
                    <a:pt x="105499" y="97416"/>
                  </a:lnTo>
                  <a:lnTo>
                    <a:pt x="101070" y="108542"/>
                  </a:lnTo>
                  <a:lnTo>
                    <a:pt x="86791" y="124024"/>
                  </a:lnTo>
                  <a:lnTo>
                    <a:pt x="78070" y="129790"/>
                  </a:lnTo>
                  <a:lnTo>
                    <a:pt x="69916" y="132465"/>
                  </a:lnTo>
                  <a:lnTo>
                    <a:pt x="39571" y="1307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871059" y="2853222"/>
              <a:ext cx="46372" cy="141731"/>
            </a:xfrm>
            <a:custGeom>
              <a:avLst/>
              <a:gdLst/>
              <a:ahLst/>
              <a:cxnLst/>
              <a:rect l="0" t="0" r="0" b="0"/>
              <a:pathLst>
                <a:path w="46372" h="141731">
                  <a:moveTo>
                    <a:pt x="4257" y="42114"/>
                  </a:moveTo>
                  <a:lnTo>
                    <a:pt x="18911" y="100731"/>
                  </a:lnTo>
                  <a:lnTo>
                    <a:pt x="29006" y="135521"/>
                  </a:lnTo>
                  <a:lnTo>
                    <a:pt x="28945" y="140651"/>
                  </a:lnTo>
                  <a:lnTo>
                    <a:pt x="26565" y="141730"/>
                  </a:lnTo>
                  <a:lnTo>
                    <a:pt x="22639" y="140110"/>
                  </a:lnTo>
                  <a:lnTo>
                    <a:pt x="15156" y="128952"/>
                  </a:lnTo>
                  <a:lnTo>
                    <a:pt x="820" y="87604"/>
                  </a:lnTo>
                  <a:lnTo>
                    <a:pt x="0" y="64671"/>
                  </a:lnTo>
                  <a:lnTo>
                    <a:pt x="9005" y="21354"/>
                  </a:lnTo>
                  <a:lnTo>
                    <a:pt x="14441" y="14236"/>
                  </a:lnTo>
                  <a:lnTo>
                    <a:pt x="463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022715" y="2874279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19" y="42692"/>
                  </a:lnTo>
                  <a:lnTo>
                    <a:pt x="18212" y="104311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012186" y="2790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117471" y="2807065"/>
              <a:ext cx="284271" cy="193557"/>
            </a:xfrm>
            <a:custGeom>
              <a:avLst/>
              <a:gdLst/>
              <a:ahLst/>
              <a:cxnLst/>
              <a:rect l="0" t="0" r="0" b="0"/>
              <a:pathLst>
                <a:path w="284271" h="193557">
                  <a:moveTo>
                    <a:pt x="0" y="98800"/>
                  </a:moveTo>
                  <a:lnTo>
                    <a:pt x="9553" y="161274"/>
                  </a:lnTo>
                  <a:lnTo>
                    <a:pt x="10442" y="109696"/>
                  </a:lnTo>
                  <a:lnTo>
                    <a:pt x="10491" y="83365"/>
                  </a:lnTo>
                  <a:lnTo>
                    <a:pt x="14013" y="77982"/>
                  </a:lnTo>
                  <a:lnTo>
                    <a:pt x="19871" y="77902"/>
                  </a:lnTo>
                  <a:lnTo>
                    <a:pt x="27285" y="81358"/>
                  </a:lnTo>
                  <a:lnTo>
                    <a:pt x="48898" y="102991"/>
                  </a:lnTo>
                  <a:lnTo>
                    <a:pt x="54826" y="105103"/>
                  </a:lnTo>
                  <a:lnTo>
                    <a:pt x="59947" y="103002"/>
                  </a:lnTo>
                  <a:lnTo>
                    <a:pt x="68758" y="91309"/>
                  </a:lnTo>
                  <a:lnTo>
                    <a:pt x="76573" y="74413"/>
                  </a:lnTo>
                  <a:lnTo>
                    <a:pt x="82634" y="70844"/>
                  </a:lnTo>
                  <a:lnTo>
                    <a:pt x="90185" y="70804"/>
                  </a:lnTo>
                  <a:lnTo>
                    <a:pt x="98728" y="73117"/>
                  </a:lnTo>
                  <a:lnTo>
                    <a:pt x="105592" y="78168"/>
                  </a:lnTo>
                  <a:lnTo>
                    <a:pt x="142348" y="129007"/>
                  </a:lnTo>
                  <a:lnTo>
                    <a:pt x="160362" y="140691"/>
                  </a:lnTo>
                  <a:lnTo>
                    <a:pt x="168910" y="141936"/>
                  </a:lnTo>
                  <a:lnTo>
                    <a:pt x="176947" y="140425"/>
                  </a:lnTo>
                  <a:lnTo>
                    <a:pt x="192117" y="132508"/>
                  </a:lnTo>
                  <a:lnTo>
                    <a:pt x="249140" y="81061"/>
                  </a:lnTo>
                  <a:lnTo>
                    <a:pt x="256958" y="60890"/>
                  </a:lnTo>
                  <a:lnTo>
                    <a:pt x="259264" y="37497"/>
                  </a:lnTo>
                  <a:lnTo>
                    <a:pt x="256389" y="15403"/>
                  </a:lnTo>
                  <a:lnTo>
                    <a:pt x="250474" y="8107"/>
                  </a:lnTo>
                  <a:lnTo>
                    <a:pt x="231425" y="0"/>
                  </a:lnTo>
                  <a:lnTo>
                    <a:pt x="222134" y="178"/>
                  </a:lnTo>
                  <a:lnTo>
                    <a:pt x="205571" y="6615"/>
                  </a:lnTo>
                  <a:lnTo>
                    <a:pt x="183092" y="23393"/>
                  </a:lnTo>
                  <a:lnTo>
                    <a:pt x="174961" y="45788"/>
                  </a:lnTo>
                  <a:lnTo>
                    <a:pt x="173503" y="91282"/>
                  </a:lnTo>
                  <a:lnTo>
                    <a:pt x="178888" y="121195"/>
                  </a:lnTo>
                  <a:lnTo>
                    <a:pt x="195074" y="151189"/>
                  </a:lnTo>
                  <a:lnTo>
                    <a:pt x="207972" y="167317"/>
                  </a:lnTo>
                  <a:lnTo>
                    <a:pt x="233977" y="183962"/>
                  </a:lnTo>
                  <a:lnTo>
                    <a:pt x="284270" y="1935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606888" y="2832765"/>
              <a:ext cx="152823" cy="220500"/>
            </a:xfrm>
            <a:custGeom>
              <a:avLst/>
              <a:gdLst/>
              <a:ahLst/>
              <a:cxnLst/>
              <a:rect l="0" t="0" r="0" b="0"/>
              <a:pathLst>
                <a:path w="152823" h="220500">
                  <a:moveTo>
                    <a:pt x="26480" y="41514"/>
                  </a:moveTo>
                  <a:lnTo>
                    <a:pt x="11826" y="94542"/>
                  </a:lnTo>
                  <a:lnTo>
                    <a:pt x="6688" y="144752"/>
                  </a:lnTo>
                  <a:lnTo>
                    <a:pt x="5985" y="172016"/>
                  </a:lnTo>
                  <a:lnTo>
                    <a:pt x="4628" y="176479"/>
                  </a:lnTo>
                  <a:lnTo>
                    <a:pt x="2553" y="174774"/>
                  </a:lnTo>
                  <a:lnTo>
                    <a:pt x="0" y="168959"/>
                  </a:lnTo>
                  <a:lnTo>
                    <a:pt x="283" y="153139"/>
                  </a:lnTo>
                  <a:lnTo>
                    <a:pt x="7086" y="95728"/>
                  </a:lnTo>
                  <a:lnTo>
                    <a:pt x="25075" y="41132"/>
                  </a:lnTo>
                  <a:lnTo>
                    <a:pt x="29053" y="27221"/>
                  </a:lnTo>
                  <a:lnTo>
                    <a:pt x="42832" y="8646"/>
                  </a:lnTo>
                  <a:lnTo>
                    <a:pt x="51419" y="2054"/>
                  </a:lnTo>
                  <a:lnTo>
                    <a:pt x="60653" y="0"/>
                  </a:lnTo>
                  <a:lnTo>
                    <a:pt x="80272" y="3956"/>
                  </a:lnTo>
                  <a:lnTo>
                    <a:pt x="97571" y="16633"/>
                  </a:lnTo>
                  <a:lnTo>
                    <a:pt x="113058" y="36305"/>
                  </a:lnTo>
                  <a:lnTo>
                    <a:pt x="132591" y="79096"/>
                  </a:lnTo>
                  <a:lnTo>
                    <a:pt x="143496" y="132949"/>
                  </a:lnTo>
                  <a:lnTo>
                    <a:pt x="151594" y="193372"/>
                  </a:lnTo>
                  <a:lnTo>
                    <a:pt x="152822" y="2204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793491" y="2874279"/>
              <a:ext cx="103090" cy="168548"/>
            </a:xfrm>
            <a:custGeom>
              <a:avLst/>
              <a:gdLst/>
              <a:ahLst/>
              <a:cxnLst/>
              <a:rect l="0" t="0" r="0" b="0"/>
              <a:pathLst>
                <a:path w="103090" h="168548">
                  <a:moveTo>
                    <a:pt x="8332" y="0"/>
                  </a:moveTo>
                  <a:lnTo>
                    <a:pt x="0" y="48931"/>
                  </a:lnTo>
                  <a:lnTo>
                    <a:pt x="1574" y="90538"/>
                  </a:lnTo>
                  <a:lnTo>
                    <a:pt x="12587" y="136038"/>
                  </a:lnTo>
                  <a:lnTo>
                    <a:pt x="28180" y="162620"/>
                  </a:lnTo>
                  <a:lnTo>
                    <a:pt x="35602" y="166905"/>
                  </a:lnTo>
                  <a:lnTo>
                    <a:pt x="53208" y="168547"/>
                  </a:lnTo>
                  <a:lnTo>
                    <a:pt x="61646" y="163837"/>
                  </a:lnTo>
                  <a:lnTo>
                    <a:pt x="77261" y="146127"/>
                  </a:lnTo>
                  <a:lnTo>
                    <a:pt x="93616" y="115437"/>
                  </a:lnTo>
                  <a:lnTo>
                    <a:pt x="101842" y="54789"/>
                  </a:lnTo>
                  <a:lnTo>
                    <a:pt x="10308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951554" y="2889605"/>
              <a:ext cx="176654" cy="163660"/>
            </a:xfrm>
            <a:custGeom>
              <a:avLst/>
              <a:gdLst/>
              <a:ahLst/>
              <a:cxnLst/>
              <a:rect l="0" t="0" r="0" b="0"/>
              <a:pathLst>
                <a:path w="176654" h="163660">
                  <a:moveTo>
                    <a:pt x="8197" y="79431"/>
                  </a:moveTo>
                  <a:lnTo>
                    <a:pt x="14263" y="119118"/>
                  </a:lnTo>
                  <a:lnTo>
                    <a:pt x="11673" y="141523"/>
                  </a:lnTo>
                  <a:lnTo>
                    <a:pt x="10514" y="144223"/>
                  </a:lnTo>
                  <a:lnTo>
                    <a:pt x="0" y="85805"/>
                  </a:lnTo>
                  <a:lnTo>
                    <a:pt x="1479" y="49734"/>
                  </a:lnTo>
                  <a:lnTo>
                    <a:pt x="12460" y="6105"/>
                  </a:lnTo>
                  <a:lnTo>
                    <a:pt x="16888" y="1301"/>
                  </a:lnTo>
                  <a:lnTo>
                    <a:pt x="22180" y="438"/>
                  </a:lnTo>
                  <a:lnTo>
                    <a:pt x="28048" y="2202"/>
                  </a:lnTo>
                  <a:lnTo>
                    <a:pt x="37686" y="13522"/>
                  </a:lnTo>
                  <a:lnTo>
                    <a:pt x="73292" y="70822"/>
                  </a:lnTo>
                  <a:lnTo>
                    <a:pt x="76160" y="72522"/>
                  </a:lnTo>
                  <a:lnTo>
                    <a:pt x="78072" y="68976"/>
                  </a:lnTo>
                  <a:lnTo>
                    <a:pt x="93014" y="15342"/>
                  </a:lnTo>
                  <a:lnTo>
                    <a:pt x="96327" y="5120"/>
                  </a:lnTo>
                  <a:lnTo>
                    <a:pt x="100875" y="644"/>
                  </a:lnTo>
                  <a:lnTo>
                    <a:pt x="106247" y="0"/>
                  </a:lnTo>
                  <a:lnTo>
                    <a:pt x="112168" y="1911"/>
                  </a:lnTo>
                  <a:lnTo>
                    <a:pt x="121867" y="16511"/>
                  </a:lnTo>
                  <a:lnTo>
                    <a:pt x="148512" y="76171"/>
                  </a:lnTo>
                  <a:lnTo>
                    <a:pt x="169163" y="131644"/>
                  </a:lnTo>
                  <a:lnTo>
                    <a:pt x="176653" y="1636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149264" y="2726880"/>
              <a:ext cx="144466" cy="306697"/>
            </a:xfrm>
            <a:custGeom>
              <a:avLst/>
              <a:gdLst/>
              <a:ahLst/>
              <a:cxnLst/>
              <a:rect l="0" t="0" r="0" b="0"/>
              <a:pathLst>
                <a:path w="144466" h="306697">
                  <a:moveTo>
                    <a:pt x="0" y="0"/>
                  </a:moveTo>
                  <a:lnTo>
                    <a:pt x="6066" y="32453"/>
                  </a:lnTo>
                  <a:lnTo>
                    <a:pt x="6619" y="95521"/>
                  </a:lnTo>
                  <a:lnTo>
                    <a:pt x="14960" y="145156"/>
                  </a:lnTo>
                  <a:lnTo>
                    <a:pt x="24840" y="196908"/>
                  </a:lnTo>
                  <a:lnTo>
                    <a:pt x="35176" y="238108"/>
                  </a:lnTo>
                  <a:lnTo>
                    <a:pt x="37489" y="241797"/>
                  </a:lnTo>
                  <a:lnTo>
                    <a:pt x="39030" y="239577"/>
                  </a:lnTo>
                  <a:lnTo>
                    <a:pt x="47094" y="202392"/>
                  </a:lnTo>
                  <a:lnTo>
                    <a:pt x="62177" y="174742"/>
                  </a:lnTo>
                  <a:lnTo>
                    <a:pt x="70698" y="170307"/>
                  </a:lnTo>
                  <a:lnTo>
                    <a:pt x="92642" y="168499"/>
                  </a:lnTo>
                  <a:lnTo>
                    <a:pt x="102706" y="171994"/>
                  </a:lnTo>
                  <a:lnTo>
                    <a:pt x="120126" y="185237"/>
                  </a:lnTo>
                  <a:lnTo>
                    <a:pt x="137498" y="218012"/>
                  </a:lnTo>
                  <a:lnTo>
                    <a:pt x="144465" y="257359"/>
                  </a:lnTo>
                  <a:lnTo>
                    <a:pt x="139856" y="278548"/>
                  </a:lnTo>
                  <a:lnTo>
                    <a:pt x="135352" y="287475"/>
                  </a:lnTo>
                  <a:lnTo>
                    <a:pt x="120987" y="300512"/>
                  </a:lnTo>
                  <a:lnTo>
                    <a:pt x="112244" y="305626"/>
                  </a:lnTo>
                  <a:lnTo>
                    <a:pt x="102905" y="306696"/>
                  </a:lnTo>
                  <a:lnTo>
                    <a:pt x="63171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328249" y="2906145"/>
              <a:ext cx="84229" cy="115534"/>
            </a:xfrm>
            <a:custGeom>
              <a:avLst/>
              <a:gdLst/>
              <a:ahLst/>
              <a:cxnLst/>
              <a:rect l="0" t="0" r="0" b="0"/>
              <a:pathLst>
                <a:path w="84229" h="115534">
                  <a:moveTo>
                    <a:pt x="0" y="31305"/>
                  </a:moveTo>
                  <a:lnTo>
                    <a:pt x="37478" y="39638"/>
                  </a:lnTo>
                  <a:lnTo>
                    <a:pt x="49552" y="40370"/>
                  </a:lnTo>
                  <a:lnTo>
                    <a:pt x="69206" y="34944"/>
                  </a:lnTo>
                  <a:lnTo>
                    <a:pt x="77723" y="30222"/>
                  </a:lnTo>
                  <a:lnTo>
                    <a:pt x="82230" y="23564"/>
                  </a:lnTo>
                  <a:lnTo>
                    <a:pt x="84120" y="6808"/>
                  </a:lnTo>
                  <a:lnTo>
                    <a:pt x="79477" y="2105"/>
                  </a:lnTo>
                  <a:lnTo>
                    <a:pt x="71702" y="140"/>
                  </a:lnTo>
                  <a:lnTo>
                    <a:pt x="61839" y="0"/>
                  </a:lnTo>
                  <a:lnTo>
                    <a:pt x="44641" y="6084"/>
                  </a:lnTo>
                  <a:lnTo>
                    <a:pt x="36780" y="10981"/>
                  </a:lnTo>
                  <a:lnTo>
                    <a:pt x="31539" y="18926"/>
                  </a:lnTo>
                  <a:lnTo>
                    <a:pt x="25715" y="40231"/>
                  </a:lnTo>
                  <a:lnTo>
                    <a:pt x="28027" y="72945"/>
                  </a:lnTo>
                  <a:lnTo>
                    <a:pt x="36242" y="91146"/>
                  </a:lnTo>
                  <a:lnTo>
                    <a:pt x="41710" y="99275"/>
                  </a:lnTo>
                  <a:lnTo>
                    <a:pt x="48863" y="104694"/>
                  </a:lnTo>
                  <a:lnTo>
                    <a:pt x="84228" y="1155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450163" y="2863751"/>
              <a:ext cx="78128" cy="112955"/>
            </a:xfrm>
            <a:custGeom>
              <a:avLst/>
              <a:gdLst/>
              <a:ahLst/>
              <a:cxnLst/>
              <a:rect l="0" t="0" r="0" b="0"/>
              <a:pathLst>
                <a:path w="78128" h="112955">
                  <a:moveTo>
                    <a:pt x="14956" y="94756"/>
                  </a:moveTo>
                  <a:lnTo>
                    <a:pt x="21022" y="112954"/>
                  </a:lnTo>
                  <a:lnTo>
                    <a:pt x="607" y="51709"/>
                  </a:lnTo>
                  <a:lnTo>
                    <a:pt x="0" y="31170"/>
                  </a:lnTo>
                  <a:lnTo>
                    <a:pt x="1476" y="20780"/>
                  </a:lnTo>
                  <a:lnTo>
                    <a:pt x="7139" y="13853"/>
                  </a:lnTo>
                  <a:lnTo>
                    <a:pt x="25910" y="6157"/>
                  </a:lnTo>
                  <a:lnTo>
                    <a:pt x="781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579144" y="2853222"/>
              <a:ext cx="128290" cy="192706"/>
            </a:xfrm>
            <a:custGeom>
              <a:avLst/>
              <a:gdLst/>
              <a:ahLst/>
              <a:cxnLst/>
              <a:rect l="0" t="0" r="0" b="0"/>
              <a:pathLst>
                <a:path w="128290" h="192706">
                  <a:moveTo>
                    <a:pt x="64960" y="0"/>
                  </a:moveTo>
                  <a:lnTo>
                    <a:pt x="42602" y="0"/>
                  </a:lnTo>
                  <a:lnTo>
                    <a:pt x="25387" y="6239"/>
                  </a:lnTo>
                  <a:lnTo>
                    <a:pt x="17521" y="11179"/>
                  </a:lnTo>
                  <a:lnTo>
                    <a:pt x="5661" y="26026"/>
                  </a:lnTo>
                  <a:lnTo>
                    <a:pt x="861" y="34898"/>
                  </a:lnTo>
                  <a:lnTo>
                    <a:pt x="0" y="44323"/>
                  </a:lnTo>
                  <a:lnTo>
                    <a:pt x="5283" y="64153"/>
                  </a:lnTo>
                  <a:lnTo>
                    <a:pt x="12307" y="70845"/>
                  </a:lnTo>
                  <a:lnTo>
                    <a:pt x="75333" y="98695"/>
                  </a:lnTo>
                  <a:lnTo>
                    <a:pt x="114452" y="118325"/>
                  </a:lnTo>
                  <a:lnTo>
                    <a:pt x="122521" y="124507"/>
                  </a:lnTo>
                  <a:lnTo>
                    <a:pt x="126731" y="132138"/>
                  </a:lnTo>
                  <a:lnTo>
                    <a:pt x="128289" y="149975"/>
                  </a:lnTo>
                  <a:lnTo>
                    <a:pt x="121962" y="166482"/>
                  </a:lnTo>
                  <a:lnTo>
                    <a:pt x="116999" y="174159"/>
                  </a:lnTo>
                  <a:lnTo>
                    <a:pt x="102127" y="185809"/>
                  </a:lnTo>
                  <a:lnTo>
                    <a:pt x="93247" y="190553"/>
                  </a:lnTo>
                  <a:lnTo>
                    <a:pt x="70902" y="192705"/>
                  </a:lnTo>
                  <a:lnTo>
                    <a:pt x="38255" y="187340"/>
                  </a:lnTo>
                  <a:lnTo>
                    <a:pt x="12317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1" name="Freeform 130"/>
          <p:cNvSpPr/>
          <p:nvPr/>
        </p:nvSpPr>
        <p:spPr>
          <a:xfrm>
            <a:off x="9907316" y="2158342"/>
            <a:ext cx="1" cy="21058"/>
          </a:xfrm>
          <a:custGeom>
            <a:avLst/>
            <a:gdLst/>
            <a:ahLst/>
            <a:cxnLst/>
            <a:rect l="0" t="0" r="0" b="0"/>
            <a:pathLst>
              <a:path w="1" h="21058">
                <a:moveTo>
                  <a:pt x="0" y="0"/>
                </a:move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6" name="Group 165"/>
          <p:cNvGrpSpPr/>
          <p:nvPr/>
        </p:nvGrpSpPr>
        <p:grpSpPr>
          <a:xfrm>
            <a:off x="5980186" y="3769202"/>
            <a:ext cx="3281472" cy="1200249"/>
            <a:chOff x="5980186" y="3769202"/>
            <a:chExt cx="3281472" cy="1200249"/>
          </a:xfrm>
        </p:grpSpPr>
        <p:sp>
          <p:nvSpPr>
            <p:cNvPr id="132" name="Freeform 131"/>
            <p:cNvSpPr/>
            <p:nvPr/>
          </p:nvSpPr>
          <p:spPr>
            <a:xfrm>
              <a:off x="5980186" y="3853540"/>
              <a:ext cx="273742" cy="357860"/>
            </a:xfrm>
            <a:custGeom>
              <a:avLst/>
              <a:gdLst/>
              <a:ahLst/>
              <a:cxnLst/>
              <a:rect l="0" t="0" r="0" b="0"/>
              <a:pathLst>
                <a:path w="273742" h="357860">
                  <a:moveTo>
                    <a:pt x="0" y="357859"/>
                  </a:moveTo>
                  <a:lnTo>
                    <a:pt x="3120" y="303714"/>
                  </a:lnTo>
                  <a:lnTo>
                    <a:pt x="8333" y="256418"/>
                  </a:lnTo>
                  <a:lnTo>
                    <a:pt x="9878" y="197950"/>
                  </a:lnTo>
                  <a:lnTo>
                    <a:pt x="10336" y="142412"/>
                  </a:lnTo>
                  <a:lnTo>
                    <a:pt x="10471" y="93201"/>
                  </a:lnTo>
                  <a:lnTo>
                    <a:pt x="10517" y="29760"/>
                  </a:lnTo>
                  <a:lnTo>
                    <a:pt x="11691" y="25652"/>
                  </a:lnTo>
                  <a:lnTo>
                    <a:pt x="13643" y="28763"/>
                  </a:lnTo>
                  <a:lnTo>
                    <a:pt x="36892" y="84194"/>
                  </a:lnTo>
                  <a:lnTo>
                    <a:pt x="63526" y="142451"/>
                  </a:lnTo>
                  <a:lnTo>
                    <a:pt x="91317" y="188447"/>
                  </a:lnTo>
                  <a:lnTo>
                    <a:pt x="100653" y="194615"/>
                  </a:lnTo>
                  <a:lnTo>
                    <a:pt x="123503" y="198348"/>
                  </a:lnTo>
                  <a:lnTo>
                    <a:pt x="133809" y="195366"/>
                  </a:lnTo>
                  <a:lnTo>
                    <a:pt x="151498" y="182695"/>
                  </a:lnTo>
                  <a:lnTo>
                    <a:pt x="164038" y="162245"/>
                  </a:lnTo>
                  <a:lnTo>
                    <a:pt x="185422" y="104588"/>
                  </a:lnTo>
                  <a:lnTo>
                    <a:pt x="196807" y="51723"/>
                  </a:lnTo>
                  <a:lnTo>
                    <a:pt x="204992" y="1809"/>
                  </a:lnTo>
                  <a:lnTo>
                    <a:pt x="206851" y="0"/>
                  </a:lnTo>
                  <a:lnTo>
                    <a:pt x="215669" y="54121"/>
                  </a:lnTo>
                  <a:lnTo>
                    <a:pt x="225079" y="114354"/>
                  </a:lnTo>
                  <a:lnTo>
                    <a:pt x="228717" y="160337"/>
                  </a:lnTo>
                  <a:lnTo>
                    <a:pt x="233885" y="219785"/>
                  </a:lnTo>
                  <a:lnTo>
                    <a:pt x="246111" y="282492"/>
                  </a:lnTo>
                  <a:lnTo>
                    <a:pt x="263271" y="339485"/>
                  </a:lnTo>
                  <a:lnTo>
                    <a:pt x="273741" y="3578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296692" y="4000829"/>
              <a:ext cx="133907" cy="191099"/>
            </a:xfrm>
            <a:custGeom>
              <a:avLst/>
              <a:gdLst/>
              <a:ahLst/>
              <a:cxnLst/>
              <a:rect l="0" t="0" r="0" b="0"/>
              <a:pathLst>
                <a:path w="133907" h="191099">
                  <a:moveTo>
                    <a:pt x="9878" y="10528"/>
                  </a:moveTo>
                  <a:lnTo>
                    <a:pt x="2642" y="38084"/>
                  </a:lnTo>
                  <a:lnTo>
                    <a:pt x="0" y="94307"/>
                  </a:lnTo>
                  <a:lnTo>
                    <a:pt x="5067" y="145230"/>
                  </a:lnTo>
                  <a:lnTo>
                    <a:pt x="19630" y="172753"/>
                  </a:lnTo>
                  <a:lnTo>
                    <a:pt x="35270" y="185183"/>
                  </a:lnTo>
                  <a:lnTo>
                    <a:pt x="44353" y="190136"/>
                  </a:lnTo>
                  <a:lnTo>
                    <a:pt x="53918" y="191098"/>
                  </a:lnTo>
                  <a:lnTo>
                    <a:pt x="73905" y="185928"/>
                  </a:lnTo>
                  <a:lnTo>
                    <a:pt x="99299" y="169863"/>
                  </a:lnTo>
                  <a:lnTo>
                    <a:pt x="111232" y="153873"/>
                  </a:lnTo>
                  <a:lnTo>
                    <a:pt x="119265" y="133899"/>
                  </a:lnTo>
                  <a:lnTo>
                    <a:pt x="130434" y="74925"/>
                  </a:lnTo>
                  <a:lnTo>
                    <a:pt x="133906" y="26931"/>
                  </a:lnTo>
                  <a:lnTo>
                    <a:pt x="1256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499376" y="3800787"/>
              <a:ext cx="7236" cy="368499"/>
            </a:xfrm>
            <a:custGeom>
              <a:avLst/>
              <a:gdLst/>
              <a:ahLst/>
              <a:cxnLst/>
              <a:rect l="0" t="0" r="0" b="0"/>
              <a:pathLst>
                <a:path w="7236" h="368499">
                  <a:moveTo>
                    <a:pt x="7235" y="0"/>
                  </a:moveTo>
                  <a:lnTo>
                    <a:pt x="0" y="27556"/>
                  </a:lnTo>
                  <a:lnTo>
                    <a:pt x="476" y="86898"/>
                  </a:lnTo>
                  <a:lnTo>
                    <a:pt x="5233" y="137662"/>
                  </a:lnTo>
                  <a:lnTo>
                    <a:pt x="6642" y="192867"/>
                  </a:lnTo>
                  <a:lnTo>
                    <a:pt x="7059" y="250558"/>
                  </a:lnTo>
                  <a:lnTo>
                    <a:pt x="7182" y="304697"/>
                  </a:lnTo>
                  <a:lnTo>
                    <a:pt x="7219" y="345304"/>
                  </a:lnTo>
                  <a:lnTo>
                    <a:pt x="7235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643540" y="3790259"/>
              <a:ext cx="20999" cy="389555"/>
            </a:xfrm>
            <a:custGeom>
              <a:avLst/>
              <a:gdLst/>
              <a:ahLst/>
              <a:cxnLst/>
              <a:rect l="0" t="0" r="0" b="0"/>
              <a:pathLst>
                <a:path w="20999" h="389555">
                  <a:moveTo>
                    <a:pt x="20998" y="0"/>
                  </a:moveTo>
                  <a:lnTo>
                    <a:pt x="12666" y="48931"/>
                  </a:lnTo>
                  <a:lnTo>
                    <a:pt x="11121" y="99895"/>
                  </a:lnTo>
                  <a:lnTo>
                    <a:pt x="5009" y="163232"/>
                  </a:lnTo>
                  <a:lnTo>
                    <a:pt x="943" y="220283"/>
                  </a:lnTo>
                  <a:lnTo>
                    <a:pt x="238" y="274279"/>
                  </a:lnTo>
                  <a:lnTo>
                    <a:pt x="0" y="335632"/>
                  </a:lnTo>
                  <a:lnTo>
                    <a:pt x="1138" y="360909"/>
                  </a:lnTo>
                  <a:lnTo>
                    <a:pt x="1047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559253" y="3895544"/>
              <a:ext cx="178986" cy="63172"/>
            </a:xfrm>
            <a:custGeom>
              <a:avLst/>
              <a:gdLst/>
              <a:ahLst/>
              <a:cxnLst/>
              <a:rect l="0" t="0" r="0" b="0"/>
              <a:pathLst>
                <a:path w="178986" h="63172">
                  <a:moveTo>
                    <a:pt x="178985" y="0"/>
                  </a:moveTo>
                  <a:lnTo>
                    <a:pt x="117874" y="19128"/>
                  </a:lnTo>
                  <a:lnTo>
                    <a:pt x="63443" y="4421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785292" y="4074528"/>
              <a:ext cx="5589" cy="147400"/>
            </a:xfrm>
            <a:custGeom>
              <a:avLst/>
              <a:gdLst/>
              <a:ahLst/>
              <a:cxnLst/>
              <a:rect l="0" t="0" r="0" b="0"/>
              <a:pathLst>
                <a:path w="5589" h="147400">
                  <a:moveTo>
                    <a:pt x="5588" y="0"/>
                  </a:moveTo>
                  <a:lnTo>
                    <a:pt x="0" y="58617"/>
                  </a:lnTo>
                  <a:lnTo>
                    <a:pt x="3271" y="116517"/>
                  </a:lnTo>
                  <a:lnTo>
                    <a:pt x="558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790880" y="39587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859422" y="4005802"/>
              <a:ext cx="127399" cy="350302"/>
            </a:xfrm>
            <a:custGeom>
              <a:avLst/>
              <a:gdLst/>
              <a:ahLst/>
              <a:cxnLst/>
              <a:rect l="0" t="0" r="0" b="0"/>
              <a:pathLst>
                <a:path w="127399" h="350302">
                  <a:moveTo>
                    <a:pt x="15687" y="110840"/>
                  </a:moveTo>
                  <a:lnTo>
                    <a:pt x="7353" y="148318"/>
                  </a:lnTo>
                  <a:lnTo>
                    <a:pt x="5591" y="205331"/>
                  </a:lnTo>
                  <a:lnTo>
                    <a:pt x="10875" y="255690"/>
                  </a:lnTo>
                  <a:lnTo>
                    <a:pt x="14736" y="316704"/>
                  </a:lnTo>
                  <a:lnTo>
                    <a:pt x="15264" y="345445"/>
                  </a:lnTo>
                  <a:lnTo>
                    <a:pt x="14235" y="350301"/>
                  </a:lnTo>
                  <a:lnTo>
                    <a:pt x="12379" y="348860"/>
                  </a:lnTo>
                  <a:lnTo>
                    <a:pt x="9972" y="343219"/>
                  </a:lnTo>
                  <a:lnTo>
                    <a:pt x="6109" y="293310"/>
                  </a:lnTo>
                  <a:lnTo>
                    <a:pt x="2226" y="234058"/>
                  </a:lnTo>
                  <a:lnTo>
                    <a:pt x="0" y="183614"/>
                  </a:lnTo>
                  <a:lnTo>
                    <a:pt x="3629" y="134743"/>
                  </a:lnTo>
                  <a:lnTo>
                    <a:pt x="10446" y="76307"/>
                  </a:lnTo>
                  <a:lnTo>
                    <a:pt x="24227" y="29279"/>
                  </a:lnTo>
                  <a:lnTo>
                    <a:pt x="35470" y="11810"/>
                  </a:lnTo>
                  <a:lnTo>
                    <a:pt x="44083" y="6215"/>
                  </a:lnTo>
                  <a:lnTo>
                    <a:pt x="66132" y="0"/>
                  </a:lnTo>
                  <a:lnTo>
                    <a:pt x="76222" y="682"/>
                  </a:lnTo>
                  <a:lnTo>
                    <a:pt x="93674" y="7678"/>
                  </a:lnTo>
                  <a:lnTo>
                    <a:pt x="116653" y="24772"/>
                  </a:lnTo>
                  <a:lnTo>
                    <a:pt x="124902" y="44122"/>
                  </a:lnTo>
                  <a:lnTo>
                    <a:pt x="127398" y="68319"/>
                  </a:lnTo>
                  <a:lnTo>
                    <a:pt x="124608" y="94672"/>
                  </a:lnTo>
                  <a:lnTo>
                    <a:pt x="116349" y="115742"/>
                  </a:lnTo>
                  <a:lnTo>
                    <a:pt x="110871" y="124637"/>
                  </a:lnTo>
                  <a:lnTo>
                    <a:pt x="95425" y="137639"/>
                  </a:lnTo>
                  <a:lnTo>
                    <a:pt x="86393" y="142744"/>
                  </a:lnTo>
                  <a:lnTo>
                    <a:pt x="66999" y="145297"/>
                  </a:lnTo>
                  <a:lnTo>
                    <a:pt x="36743" y="1424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033036" y="3779730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3293" y="28726"/>
                  </a:lnTo>
                  <a:lnTo>
                    <a:pt x="975" y="80261"/>
                  </a:lnTo>
                  <a:lnTo>
                    <a:pt x="289" y="143364"/>
                  </a:lnTo>
                  <a:lnTo>
                    <a:pt x="85" y="193257"/>
                  </a:lnTo>
                  <a:lnTo>
                    <a:pt x="25" y="240015"/>
                  </a:lnTo>
                  <a:lnTo>
                    <a:pt x="8" y="296114"/>
                  </a:lnTo>
                  <a:lnTo>
                    <a:pt x="2" y="34796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096207" y="4064000"/>
              <a:ext cx="52643" cy="63172"/>
            </a:xfrm>
            <a:custGeom>
              <a:avLst/>
              <a:gdLst/>
              <a:ahLst/>
              <a:cxnLst/>
              <a:rect l="0" t="0" r="0" b="0"/>
              <a:pathLst>
                <a:path w="52643" h="63172">
                  <a:moveTo>
                    <a:pt x="0" y="0"/>
                  </a:moveTo>
                  <a:lnTo>
                    <a:pt x="52642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033036" y="3990300"/>
              <a:ext cx="168457" cy="463255"/>
            </a:xfrm>
            <a:custGeom>
              <a:avLst/>
              <a:gdLst/>
              <a:ahLst/>
              <a:cxnLst/>
              <a:rect l="0" t="0" r="0" b="0"/>
              <a:pathLst>
                <a:path w="168457" h="463255">
                  <a:moveTo>
                    <a:pt x="168456" y="0"/>
                  </a:moveTo>
                  <a:lnTo>
                    <a:pt x="144737" y="58617"/>
                  </a:lnTo>
                  <a:lnTo>
                    <a:pt x="126454" y="115214"/>
                  </a:lnTo>
                  <a:lnTo>
                    <a:pt x="108810" y="175613"/>
                  </a:lnTo>
                  <a:lnTo>
                    <a:pt x="91249" y="236772"/>
                  </a:lnTo>
                  <a:lnTo>
                    <a:pt x="70580" y="294090"/>
                  </a:lnTo>
                  <a:lnTo>
                    <a:pt x="45430" y="349687"/>
                  </a:lnTo>
                  <a:lnTo>
                    <a:pt x="20325" y="406202"/>
                  </a:lnTo>
                  <a:lnTo>
                    <a:pt x="6022" y="437771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436411" y="3842901"/>
              <a:ext cx="17766" cy="315856"/>
            </a:xfrm>
            <a:custGeom>
              <a:avLst/>
              <a:gdLst/>
              <a:ahLst/>
              <a:cxnLst/>
              <a:rect l="0" t="0" r="0" b="0"/>
              <a:pathLst>
                <a:path w="17766" h="315856">
                  <a:moveTo>
                    <a:pt x="7236" y="0"/>
                  </a:moveTo>
                  <a:lnTo>
                    <a:pt x="0" y="27556"/>
                  </a:lnTo>
                  <a:lnTo>
                    <a:pt x="478" y="90018"/>
                  </a:lnTo>
                  <a:lnTo>
                    <a:pt x="5234" y="149115"/>
                  </a:lnTo>
                  <a:lnTo>
                    <a:pt x="6643" y="207959"/>
                  </a:lnTo>
                  <a:lnTo>
                    <a:pt x="10180" y="259319"/>
                  </a:lnTo>
                  <a:lnTo>
                    <a:pt x="1776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359419" y="3937658"/>
              <a:ext cx="168458" cy="84229"/>
            </a:xfrm>
            <a:custGeom>
              <a:avLst/>
              <a:gdLst/>
              <a:ahLst/>
              <a:cxnLst/>
              <a:rect l="0" t="0" r="0" b="0"/>
              <a:pathLst>
                <a:path w="168458" h="84229">
                  <a:moveTo>
                    <a:pt x="168457" y="0"/>
                  </a:moveTo>
                  <a:lnTo>
                    <a:pt x="113412" y="17958"/>
                  </a:lnTo>
                  <a:lnTo>
                    <a:pt x="53944" y="4073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559461" y="3769202"/>
              <a:ext cx="253139" cy="369767"/>
            </a:xfrm>
            <a:custGeom>
              <a:avLst/>
              <a:gdLst/>
              <a:ahLst/>
              <a:cxnLst/>
              <a:rect l="0" t="0" r="0" b="0"/>
              <a:pathLst>
                <a:path w="253139" h="369767">
                  <a:moveTo>
                    <a:pt x="0" y="0"/>
                  </a:moveTo>
                  <a:lnTo>
                    <a:pt x="0" y="48930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9065" y="215261"/>
                  </a:lnTo>
                  <a:lnTo>
                    <a:pt x="10094" y="269542"/>
                  </a:lnTo>
                  <a:lnTo>
                    <a:pt x="16509" y="323691"/>
                  </a:lnTo>
                  <a:lnTo>
                    <a:pt x="15685" y="324588"/>
                  </a:lnTo>
                  <a:lnTo>
                    <a:pt x="13966" y="321677"/>
                  </a:lnTo>
                  <a:lnTo>
                    <a:pt x="12377" y="276147"/>
                  </a:lnTo>
                  <a:lnTo>
                    <a:pt x="20305" y="237149"/>
                  </a:lnTo>
                  <a:lnTo>
                    <a:pt x="30861" y="218093"/>
                  </a:lnTo>
                  <a:lnTo>
                    <a:pt x="38122" y="214416"/>
                  </a:lnTo>
                  <a:lnTo>
                    <a:pt x="46471" y="214304"/>
                  </a:lnTo>
                  <a:lnTo>
                    <a:pt x="55547" y="216568"/>
                  </a:lnTo>
                  <a:lnTo>
                    <a:pt x="71871" y="231563"/>
                  </a:lnTo>
                  <a:lnTo>
                    <a:pt x="91095" y="266313"/>
                  </a:lnTo>
                  <a:lnTo>
                    <a:pt x="101080" y="309365"/>
                  </a:lnTo>
                  <a:lnTo>
                    <a:pt x="110797" y="369766"/>
                  </a:lnTo>
                  <a:lnTo>
                    <a:pt x="110130" y="369343"/>
                  </a:lnTo>
                  <a:lnTo>
                    <a:pt x="108515" y="365551"/>
                  </a:lnTo>
                  <a:lnTo>
                    <a:pt x="111831" y="343448"/>
                  </a:lnTo>
                  <a:lnTo>
                    <a:pt x="125812" y="314671"/>
                  </a:lnTo>
                  <a:lnTo>
                    <a:pt x="134177" y="308047"/>
                  </a:lnTo>
                  <a:lnTo>
                    <a:pt x="155951" y="300686"/>
                  </a:lnTo>
                  <a:lnTo>
                    <a:pt x="205717" y="293621"/>
                  </a:lnTo>
                  <a:lnTo>
                    <a:pt x="232659" y="278331"/>
                  </a:lnTo>
                  <a:lnTo>
                    <a:pt x="248073" y="265643"/>
                  </a:lnTo>
                  <a:lnTo>
                    <a:pt x="251949" y="257813"/>
                  </a:lnTo>
                  <a:lnTo>
                    <a:pt x="253138" y="239756"/>
                  </a:lnTo>
                  <a:lnTo>
                    <a:pt x="246646" y="223151"/>
                  </a:lnTo>
                  <a:lnTo>
                    <a:pt x="241640" y="215448"/>
                  </a:lnTo>
                  <a:lnTo>
                    <a:pt x="226718" y="203769"/>
                  </a:lnTo>
                  <a:lnTo>
                    <a:pt x="217826" y="199017"/>
                  </a:lnTo>
                  <a:lnTo>
                    <a:pt x="198587" y="196857"/>
                  </a:lnTo>
                  <a:lnTo>
                    <a:pt x="188543" y="197918"/>
                  </a:lnTo>
                  <a:lnTo>
                    <a:pt x="180678" y="202135"/>
                  </a:lnTo>
                  <a:lnTo>
                    <a:pt x="168818" y="216179"/>
                  </a:lnTo>
                  <a:lnTo>
                    <a:pt x="155565" y="243817"/>
                  </a:lnTo>
                  <a:lnTo>
                    <a:pt x="154148" y="267071"/>
                  </a:lnTo>
                  <a:lnTo>
                    <a:pt x="162770" y="314537"/>
                  </a:lnTo>
                  <a:lnTo>
                    <a:pt x="177949" y="341461"/>
                  </a:lnTo>
                  <a:lnTo>
                    <a:pt x="193732" y="353751"/>
                  </a:lnTo>
                  <a:lnTo>
                    <a:pt x="202855" y="358667"/>
                  </a:lnTo>
                  <a:lnTo>
                    <a:pt x="222349" y="361009"/>
                  </a:lnTo>
                  <a:lnTo>
                    <a:pt x="25268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8014910" y="3980657"/>
              <a:ext cx="134148" cy="175272"/>
            </a:xfrm>
            <a:custGeom>
              <a:avLst/>
              <a:gdLst/>
              <a:ahLst/>
              <a:cxnLst/>
              <a:rect l="0" t="0" r="0" b="0"/>
              <a:pathLst>
                <a:path w="134148" h="175272">
                  <a:moveTo>
                    <a:pt x="28862" y="62286"/>
                  </a:moveTo>
                  <a:lnTo>
                    <a:pt x="28862" y="111216"/>
                  </a:lnTo>
                  <a:lnTo>
                    <a:pt x="28862" y="170347"/>
                  </a:lnTo>
                  <a:lnTo>
                    <a:pt x="26523" y="175271"/>
                  </a:lnTo>
                  <a:lnTo>
                    <a:pt x="22624" y="173874"/>
                  </a:lnTo>
                  <a:lnTo>
                    <a:pt x="17684" y="168263"/>
                  </a:lnTo>
                  <a:lnTo>
                    <a:pt x="5143" y="132421"/>
                  </a:lnTo>
                  <a:lnTo>
                    <a:pt x="0" y="75143"/>
                  </a:lnTo>
                  <a:lnTo>
                    <a:pt x="7312" y="29311"/>
                  </a:lnTo>
                  <a:lnTo>
                    <a:pt x="17725" y="8246"/>
                  </a:lnTo>
                  <a:lnTo>
                    <a:pt x="26117" y="2862"/>
                  </a:lnTo>
                  <a:lnTo>
                    <a:pt x="47919" y="0"/>
                  </a:lnTo>
                  <a:lnTo>
                    <a:pt x="66968" y="5747"/>
                  </a:lnTo>
                  <a:lnTo>
                    <a:pt x="75322" y="10555"/>
                  </a:lnTo>
                  <a:lnTo>
                    <a:pt x="87725" y="25257"/>
                  </a:lnTo>
                  <a:lnTo>
                    <a:pt x="121045" y="86909"/>
                  </a:lnTo>
                  <a:lnTo>
                    <a:pt x="130265" y="126514"/>
                  </a:lnTo>
                  <a:lnTo>
                    <a:pt x="134147" y="1675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191821" y="3979772"/>
              <a:ext cx="128992" cy="209636"/>
            </a:xfrm>
            <a:custGeom>
              <a:avLst/>
              <a:gdLst/>
              <a:ahLst/>
              <a:cxnLst/>
              <a:rect l="0" t="0" r="0" b="0"/>
              <a:pathLst>
                <a:path w="128992" h="209636">
                  <a:moveTo>
                    <a:pt x="9879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5067" y="149356"/>
                  </a:lnTo>
                  <a:lnTo>
                    <a:pt x="14042" y="186973"/>
                  </a:lnTo>
                  <a:lnTo>
                    <a:pt x="19673" y="196009"/>
                  </a:lnTo>
                  <a:lnTo>
                    <a:pt x="35289" y="209168"/>
                  </a:lnTo>
                  <a:lnTo>
                    <a:pt x="44366" y="209635"/>
                  </a:lnTo>
                  <a:lnTo>
                    <a:pt x="63811" y="200796"/>
                  </a:lnTo>
                  <a:lnTo>
                    <a:pt x="96484" y="166525"/>
                  </a:lnTo>
                  <a:lnTo>
                    <a:pt x="117167" y="135128"/>
                  </a:lnTo>
                  <a:lnTo>
                    <a:pt x="126973" y="109970"/>
                  </a:lnTo>
                  <a:lnTo>
                    <a:pt x="128991" y="86310"/>
                  </a:lnTo>
                  <a:lnTo>
                    <a:pt x="126127" y="28133"/>
                  </a:lnTo>
                  <a:lnTo>
                    <a:pt x="12569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380684" y="4017255"/>
              <a:ext cx="200042" cy="162559"/>
            </a:xfrm>
            <a:custGeom>
              <a:avLst/>
              <a:gdLst/>
              <a:ahLst/>
              <a:cxnLst/>
              <a:rect l="0" t="0" r="0" b="0"/>
              <a:pathLst>
                <a:path w="200042" h="162559">
                  <a:moveTo>
                    <a:pt x="0" y="67802"/>
                  </a:moveTo>
                  <a:lnTo>
                    <a:pt x="0" y="129106"/>
                  </a:lnTo>
                  <a:lnTo>
                    <a:pt x="1170" y="67975"/>
                  </a:lnTo>
                  <a:lnTo>
                    <a:pt x="9575" y="23659"/>
                  </a:lnTo>
                  <a:lnTo>
                    <a:pt x="20243" y="2949"/>
                  </a:lnTo>
                  <a:lnTo>
                    <a:pt x="26364" y="0"/>
                  </a:lnTo>
                  <a:lnTo>
                    <a:pt x="32783" y="1543"/>
                  </a:lnTo>
                  <a:lnTo>
                    <a:pt x="39403" y="6082"/>
                  </a:lnTo>
                  <a:lnTo>
                    <a:pt x="49878" y="20484"/>
                  </a:lnTo>
                  <a:lnTo>
                    <a:pt x="73457" y="78798"/>
                  </a:lnTo>
                  <a:lnTo>
                    <a:pt x="77047" y="89170"/>
                  </a:lnTo>
                  <a:lnTo>
                    <a:pt x="79440" y="90236"/>
                  </a:lnTo>
                  <a:lnTo>
                    <a:pt x="92212" y="35721"/>
                  </a:lnTo>
                  <a:lnTo>
                    <a:pt x="98696" y="14939"/>
                  </a:lnTo>
                  <a:lnTo>
                    <a:pt x="104401" y="9163"/>
                  </a:lnTo>
                  <a:lnTo>
                    <a:pt x="111715" y="6483"/>
                  </a:lnTo>
                  <a:lnTo>
                    <a:pt x="120100" y="5866"/>
                  </a:lnTo>
                  <a:lnTo>
                    <a:pt x="135655" y="11419"/>
                  </a:lnTo>
                  <a:lnTo>
                    <a:pt x="143080" y="16175"/>
                  </a:lnTo>
                  <a:lnTo>
                    <a:pt x="154448" y="30818"/>
                  </a:lnTo>
                  <a:lnTo>
                    <a:pt x="178678" y="89309"/>
                  </a:lnTo>
                  <a:lnTo>
                    <a:pt x="196894" y="145830"/>
                  </a:lnTo>
                  <a:lnTo>
                    <a:pt x="200041" y="1625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633368" y="3885015"/>
              <a:ext cx="155070" cy="302345"/>
            </a:xfrm>
            <a:custGeom>
              <a:avLst/>
              <a:gdLst/>
              <a:ahLst/>
              <a:cxnLst/>
              <a:rect l="0" t="0" r="0" b="0"/>
              <a:pathLst>
                <a:path w="155070" h="302345">
                  <a:moveTo>
                    <a:pt x="0" y="0"/>
                  </a:moveTo>
                  <a:lnTo>
                    <a:pt x="9064" y="58617"/>
                  </a:lnTo>
                  <a:lnTo>
                    <a:pt x="10239" y="121197"/>
                  </a:lnTo>
                  <a:lnTo>
                    <a:pt x="10442" y="172521"/>
                  </a:lnTo>
                  <a:lnTo>
                    <a:pt x="11672" y="223603"/>
                  </a:lnTo>
                  <a:lnTo>
                    <a:pt x="16106" y="254187"/>
                  </a:lnTo>
                  <a:lnTo>
                    <a:pt x="18926" y="259535"/>
                  </a:lnTo>
                  <a:lnTo>
                    <a:pt x="21976" y="258422"/>
                  </a:lnTo>
                  <a:lnTo>
                    <a:pt x="51266" y="199145"/>
                  </a:lnTo>
                  <a:lnTo>
                    <a:pt x="67238" y="184825"/>
                  </a:lnTo>
                  <a:lnTo>
                    <a:pt x="76411" y="179369"/>
                  </a:lnTo>
                  <a:lnTo>
                    <a:pt x="95961" y="176425"/>
                  </a:lnTo>
                  <a:lnTo>
                    <a:pt x="106088" y="177278"/>
                  </a:lnTo>
                  <a:lnTo>
                    <a:pt x="123579" y="184465"/>
                  </a:lnTo>
                  <a:lnTo>
                    <a:pt x="131519" y="189657"/>
                  </a:lnTo>
                  <a:lnTo>
                    <a:pt x="143461" y="204785"/>
                  </a:lnTo>
                  <a:lnTo>
                    <a:pt x="151498" y="224377"/>
                  </a:lnTo>
                  <a:lnTo>
                    <a:pt x="155069" y="248682"/>
                  </a:lnTo>
                  <a:lnTo>
                    <a:pt x="152513" y="259375"/>
                  </a:lnTo>
                  <a:lnTo>
                    <a:pt x="140313" y="277494"/>
                  </a:lnTo>
                  <a:lnTo>
                    <a:pt x="113714" y="295260"/>
                  </a:lnTo>
                  <a:lnTo>
                    <a:pt x="78017" y="302344"/>
                  </a:lnTo>
                  <a:lnTo>
                    <a:pt x="43393" y="298854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801823" y="3947898"/>
              <a:ext cx="126343" cy="192388"/>
            </a:xfrm>
            <a:custGeom>
              <a:avLst/>
              <a:gdLst/>
              <a:ahLst/>
              <a:cxnLst/>
              <a:rect l="0" t="0" r="0" b="0"/>
              <a:pathLst>
                <a:path w="126343" h="192388">
                  <a:moveTo>
                    <a:pt x="0" y="84516"/>
                  </a:moveTo>
                  <a:lnTo>
                    <a:pt x="58618" y="84516"/>
                  </a:lnTo>
                  <a:lnTo>
                    <a:pt x="93408" y="78927"/>
                  </a:lnTo>
                  <a:lnTo>
                    <a:pt x="102047" y="73771"/>
                  </a:lnTo>
                  <a:lnTo>
                    <a:pt x="114764" y="58683"/>
                  </a:lnTo>
                  <a:lnTo>
                    <a:pt x="116284" y="49747"/>
                  </a:lnTo>
                  <a:lnTo>
                    <a:pt x="111733" y="30459"/>
                  </a:lnTo>
                  <a:lnTo>
                    <a:pt x="98793" y="13307"/>
                  </a:lnTo>
                  <a:lnTo>
                    <a:pt x="90428" y="5458"/>
                  </a:lnTo>
                  <a:lnTo>
                    <a:pt x="81343" y="1395"/>
                  </a:lnTo>
                  <a:lnTo>
                    <a:pt x="61889" y="0"/>
                  </a:lnTo>
                  <a:lnTo>
                    <a:pt x="44664" y="6399"/>
                  </a:lnTo>
                  <a:lnTo>
                    <a:pt x="36795" y="11381"/>
                  </a:lnTo>
                  <a:lnTo>
                    <a:pt x="24933" y="29395"/>
                  </a:lnTo>
                  <a:lnTo>
                    <a:pt x="16931" y="54169"/>
                  </a:lnTo>
                  <a:lnTo>
                    <a:pt x="13596" y="101000"/>
                  </a:lnTo>
                  <a:lnTo>
                    <a:pt x="20666" y="148412"/>
                  </a:lnTo>
                  <a:lnTo>
                    <a:pt x="31022" y="169846"/>
                  </a:lnTo>
                  <a:lnTo>
                    <a:pt x="46543" y="184052"/>
                  </a:lnTo>
                  <a:lnTo>
                    <a:pt x="55596" y="189478"/>
                  </a:lnTo>
                  <a:lnTo>
                    <a:pt x="75012" y="192387"/>
                  </a:lnTo>
                  <a:lnTo>
                    <a:pt x="102555" y="187448"/>
                  </a:lnTo>
                  <a:lnTo>
                    <a:pt x="126342" y="1792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961852" y="3969243"/>
              <a:ext cx="82128" cy="191149"/>
            </a:xfrm>
            <a:custGeom>
              <a:avLst/>
              <a:gdLst/>
              <a:ahLst/>
              <a:cxnLst/>
              <a:rect l="0" t="0" r="0" b="0"/>
              <a:pathLst>
                <a:path w="82128" h="191149">
                  <a:moveTo>
                    <a:pt x="8428" y="84228"/>
                  </a:moveTo>
                  <a:lnTo>
                    <a:pt x="19881" y="133159"/>
                  </a:lnTo>
                  <a:lnTo>
                    <a:pt x="33116" y="191148"/>
                  </a:lnTo>
                  <a:lnTo>
                    <a:pt x="30736" y="190603"/>
                  </a:lnTo>
                  <a:lnTo>
                    <a:pt x="26809" y="186730"/>
                  </a:lnTo>
                  <a:lnTo>
                    <a:pt x="8537" y="128980"/>
                  </a:lnTo>
                  <a:lnTo>
                    <a:pt x="0" y="79160"/>
                  </a:lnTo>
                  <a:lnTo>
                    <a:pt x="4111" y="43732"/>
                  </a:lnTo>
                  <a:lnTo>
                    <a:pt x="15868" y="24896"/>
                  </a:lnTo>
                  <a:lnTo>
                    <a:pt x="23916" y="16597"/>
                  </a:lnTo>
                  <a:lnTo>
                    <a:pt x="45337" y="7377"/>
                  </a:lnTo>
                  <a:lnTo>
                    <a:pt x="821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9127232" y="3942597"/>
              <a:ext cx="134426" cy="216160"/>
            </a:xfrm>
            <a:custGeom>
              <a:avLst/>
              <a:gdLst/>
              <a:ahLst/>
              <a:cxnLst/>
              <a:rect l="0" t="0" r="0" b="0"/>
              <a:pathLst>
                <a:path w="134426" h="216160">
                  <a:moveTo>
                    <a:pt x="85203" y="5589"/>
                  </a:moveTo>
                  <a:lnTo>
                    <a:pt x="68435" y="0"/>
                  </a:lnTo>
                  <a:lnTo>
                    <a:pt x="50844" y="375"/>
                  </a:lnTo>
                  <a:lnTo>
                    <a:pt x="32498" y="5612"/>
                  </a:lnTo>
                  <a:lnTo>
                    <a:pt x="16545" y="15738"/>
                  </a:lnTo>
                  <a:lnTo>
                    <a:pt x="4776" y="31156"/>
                  </a:lnTo>
                  <a:lnTo>
                    <a:pt x="0" y="40181"/>
                  </a:lnTo>
                  <a:lnTo>
                    <a:pt x="325" y="47368"/>
                  </a:lnTo>
                  <a:lnTo>
                    <a:pt x="4051" y="53329"/>
                  </a:lnTo>
                  <a:lnTo>
                    <a:pt x="17550" y="63072"/>
                  </a:lnTo>
                  <a:lnTo>
                    <a:pt x="70532" y="82511"/>
                  </a:lnTo>
                  <a:lnTo>
                    <a:pt x="105033" y="98831"/>
                  </a:lnTo>
                  <a:lnTo>
                    <a:pt x="120532" y="118000"/>
                  </a:lnTo>
                  <a:lnTo>
                    <a:pt x="130151" y="143287"/>
                  </a:lnTo>
                  <a:lnTo>
                    <a:pt x="134425" y="174023"/>
                  </a:lnTo>
                  <a:lnTo>
                    <a:pt x="132056" y="186899"/>
                  </a:lnTo>
                  <a:lnTo>
                    <a:pt x="120065" y="207443"/>
                  </a:lnTo>
                  <a:lnTo>
                    <a:pt x="110783" y="212688"/>
                  </a:lnTo>
                  <a:lnTo>
                    <a:pt x="48855" y="215933"/>
                  </a:lnTo>
                  <a:lnTo>
                    <a:pt x="11503" y="2161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332773" y="4537782"/>
              <a:ext cx="100347" cy="168457"/>
            </a:xfrm>
            <a:custGeom>
              <a:avLst/>
              <a:gdLst/>
              <a:ahLst/>
              <a:cxnLst/>
              <a:rect l="0" t="0" r="0" b="0"/>
              <a:pathLst>
                <a:path w="100347" h="168457">
                  <a:moveTo>
                    <a:pt x="5589" y="0"/>
                  </a:moveTo>
                  <a:lnTo>
                    <a:pt x="0" y="16768"/>
                  </a:lnTo>
                  <a:lnTo>
                    <a:pt x="3495" y="34359"/>
                  </a:lnTo>
                  <a:lnTo>
                    <a:pt x="31267" y="85763"/>
                  </a:lnTo>
                  <a:lnTo>
                    <a:pt x="65397" y="140394"/>
                  </a:lnTo>
                  <a:lnTo>
                    <a:pt x="100346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264663" y="4548311"/>
              <a:ext cx="242157" cy="421140"/>
            </a:xfrm>
            <a:custGeom>
              <a:avLst/>
              <a:gdLst/>
              <a:ahLst/>
              <a:cxnLst/>
              <a:rect l="0" t="0" r="0" b="0"/>
              <a:pathLst>
                <a:path w="242157" h="421140">
                  <a:moveTo>
                    <a:pt x="242156" y="0"/>
                  </a:moveTo>
                  <a:lnTo>
                    <a:pt x="225344" y="19150"/>
                  </a:lnTo>
                  <a:lnTo>
                    <a:pt x="199493" y="68687"/>
                  </a:lnTo>
                  <a:lnTo>
                    <a:pt x="171857" y="123272"/>
                  </a:lnTo>
                  <a:lnTo>
                    <a:pt x="136856" y="178580"/>
                  </a:lnTo>
                  <a:lnTo>
                    <a:pt x="101773" y="238809"/>
                  </a:lnTo>
                  <a:lnTo>
                    <a:pt x="66680" y="294357"/>
                  </a:lnTo>
                  <a:lnTo>
                    <a:pt x="39919" y="347382"/>
                  </a:lnTo>
                  <a:lnTo>
                    <a:pt x="6046" y="399153"/>
                  </a:lnTo>
                  <a:lnTo>
                    <a:pt x="0" y="4211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487897" y="4622010"/>
              <a:ext cx="111409" cy="210300"/>
            </a:xfrm>
            <a:custGeom>
              <a:avLst/>
              <a:gdLst/>
              <a:ahLst/>
              <a:cxnLst/>
              <a:rect l="0" t="0" r="0" b="0"/>
              <a:pathLst>
                <a:path w="111409" h="210300">
                  <a:moveTo>
                    <a:pt x="82092" y="0"/>
                  </a:moveTo>
                  <a:lnTo>
                    <a:pt x="65324" y="11178"/>
                  </a:lnTo>
                  <a:lnTo>
                    <a:pt x="43719" y="40487"/>
                  </a:lnTo>
                  <a:lnTo>
                    <a:pt x="19877" y="94542"/>
                  </a:lnTo>
                  <a:lnTo>
                    <a:pt x="2669" y="148541"/>
                  </a:lnTo>
                  <a:lnTo>
                    <a:pt x="0" y="174033"/>
                  </a:lnTo>
                  <a:lnTo>
                    <a:pt x="5053" y="194721"/>
                  </a:lnTo>
                  <a:lnTo>
                    <a:pt x="9676" y="203514"/>
                  </a:lnTo>
                  <a:lnTo>
                    <a:pt x="16267" y="208206"/>
                  </a:lnTo>
                  <a:lnTo>
                    <a:pt x="24171" y="210164"/>
                  </a:lnTo>
                  <a:lnTo>
                    <a:pt x="32950" y="210299"/>
                  </a:lnTo>
                  <a:lnTo>
                    <a:pt x="48942" y="204210"/>
                  </a:lnTo>
                  <a:lnTo>
                    <a:pt x="78274" y="181238"/>
                  </a:lnTo>
                  <a:lnTo>
                    <a:pt x="93959" y="155475"/>
                  </a:lnTo>
                  <a:lnTo>
                    <a:pt x="108570" y="114159"/>
                  </a:lnTo>
                  <a:lnTo>
                    <a:pt x="111408" y="88952"/>
                  </a:lnTo>
                  <a:lnTo>
                    <a:pt x="106430" y="65271"/>
                  </a:lnTo>
                  <a:lnTo>
                    <a:pt x="8209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633161" y="4579896"/>
              <a:ext cx="122923" cy="228701"/>
            </a:xfrm>
            <a:custGeom>
              <a:avLst/>
              <a:gdLst/>
              <a:ahLst/>
              <a:cxnLst/>
              <a:rect l="0" t="0" r="0" b="0"/>
              <a:pathLst>
                <a:path w="122923" h="228701">
                  <a:moveTo>
                    <a:pt x="0" y="42114"/>
                  </a:moveTo>
                  <a:lnTo>
                    <a:pt x="0" y="100731"/>
                  </a:lnTo>
                  <a:lnTo>
                    <a:pt x="1169" y="153735"/>
                  </a:lnTo>
                  <a:lnTo>
                    <a:pt x="14654" y="215607"/>
                  </a:lnTo>
                  <a:lnTo>
                    <a:pt x="21467" y="223287"/>
                  </a:lnTo>
                  <a:lnTo>
                    <a:pt x="30689" y="227237"/>
                  </a:lnTo>
                  <a:lnTo>
                    <a:pt x="41516" y="228700"/>
                  </a:lnTo>
                  <a:lnTo>
                    <a:pt x="51074" y="226166"/>
                  </a:lnTo>
                  <a:lnTo>
                    <a:pt x="67932" y="213992"/>
                  </a:lnTo>
                  <a:lnTo>
                    <a:pt x="96650" y="177581"/>
                  </a:lnTo>
                  <a:lnTo>
                    <a:pt x="114800" y="130354"/>
                  </a:lnTo>
                  <a:lnTo>
                    <a:pt x="122922" y="82298"/>
                  </a:lnTo>
                  <a:lnTo>
                    <a:pt x="122209" y="3725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928964" y="4537656"/>
              <a:ext cx="114809" cy="253352"/>
            </a:xfrm>
            <a:custGeom>
              <a:avLst/>
              <a:gdLst/>
              <a:ahLst/>
              <a:cxnLst/>
              <a:rect l="0" t="0" r="0" b="0"/>
              <a:pathLst>
                <a:path w="114809" h="253352">
                  <a:moveTo>
                    <a:pt x="104279" y="73826"/>
                  </a:moveTo>
                  <a:lnTo>
                    <a:pt x="95946" y="36348"/>
                  </a:lnTo>
                  <a:lnTo>
                    <a:pt x="95215" y="24274"/>
                  </a:lnTo>
                  <a:lnTo>
                    <a:pt x="91217" y="15055"/>
                  </a:lnTo>
                  <a:lnTo>
                    <a:pt x="77417" y="1692"/>
                  </a:lnTo>
                  <a:lnTo>
                    <a:pt x="69994" y="0"/>
                  </a:lnTo>
                  <a:lnTo>
                    <a:pt x="62705" y="1212"/>
                  </a:lnTo>
                  <a:lnTo>
                    <a:pt x="48367" y="8797"/>
                  </a:lnTo>
                  <a:lnTo>
                    <a:pt x="34196" y="19968"/>
                  </a:lnTo>
                  <a:lnTo>
                    <a:pt x="18653" y="44999"/>
                  </a:lnTo>
                  <a:lnTo>
                    <a:pt x="4090" y="86069"/>
                  </a:lnTo>
                  <a:lnTo>
                    <a:pt x="0" y="141148"/>
                  </a:lnTo>
                  <a:lnTo>
                    <a:pt x="4782" y="196828"/>
                  </a:lnTo>
                  <a:lnTo>
                    <a:pt x="19297" y="230764"/>
                  </a:lnTo>
                  <a:lnTo>
                    <a:pt x="34924" y="246131"/>
                  </a:lnTo>
                  <a:lnTo>
                    <a:pt x="44004" y="251867"/>
                  </a:lnTo>
                  <a:lnTo>
                    <a:pt x="53568" y="253351"/>
                  </a:lnTo>
                  <a:lnTo>
                    <a:pt x="73552" y="248761"/>
                  </a:lnTo>
                  <a:lnTo>
                    <a:pt x="114808" y="2212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138528" y="4664124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7236" y="27556"/>
                  </a:lnTo>
                  <a:lnTo>
                    <a:pt x="9879" y="83779"/>
                  </a:lnTo>
                  <a:lnTo>
                    <a:pt x="11410" y="107425"/>
                  </a:lnTo>
                  <a:lnTo>
                    <a:pt x="13456" y="113731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149057" y="4516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212228" y="4569367"/>
              <a:ext cx="105286" cy="170734"/>
            </a:xfrm>
            <a:custGeom>
              <a:avLst/>
              <a:gdLst/>
              <a:ahLst/>
              <a:cxnLst/>
              <a:rect l="0" t="0" r="0" b="0"/>
              <a:pathLst>
                <a:path w="105286" h="170734">
                  <a:moveTo>
                    <a:pt x="0" y="42115"/>
                  </a:moveTo>
                  <a:lnTo>
                    <a:pt x="5588" y="104207"/>
                  </a:lnTo>
                  <a:lnTo>
                    <a:pt x="21331" y="157786"/>
                  </a:lnTo>
                  <a:lnTo>
                    <a:pt x="25858" y="170733"/>
                  </a:lnTo>
                  <a:lnTo>
                    <a:pt x="20462" y="117612"/>
                  </a:lnTo>
                  <a:lnTo>
                    <a:pt x="15162" y="84761"/>
                  </a:lnTo>
                  <a:lnTo>
                    <a:pt x="25638" y="26067"/>
                  </a:lnTo>
                  <a:lnTo>
                    <a:pt x="32300" y="17378"/>
                  </a:lnTo>
                  <a:lnTo>
                    <a:pt x="52179" y="772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360888" y="4579348"/>
              <a:ext cx="104024" cy="192625"/>
            </a:xfrm>
            <a:custGeom>
              <a:avLst/>
              <a:gdLst/>
              <a:ahLst/>
              <a:cxnLst/>
              <a:rect l="0" t="0" r="0" b="0"/>
              <a:pathLst>
                <a:path w="104024" h="192625">
                  <a:moveTo>
                    <a:pt x="93495" y="21605"/>
                  </a:moveTo>
                  <a:lnTo>
                    <a:pt x="82317" y="4838"/>
                  </a:lnTo>
                  <a:lnTo>
                    <a:pt x="75515" y="1068"/>
                  </a:lnTo>
                  <a:lnTo>
                    <a:pt x="58598" y="0"/>
                  </a:lnTo>
                  <a:lnTo>
                    <a:pt x="42501" y="6543"/>
                  </a:lnTo>
                  <a:lnTo>
                    <a:pt x="27548" y="18420"/>
                  </a:lnTo>
                  <a:lnTo>
                    <a:pt x="13102" y="35397"/>
                  </a:lnTo>
                  <a:lnTo>
                    <a:pt x="5122" y="57761"/>
                  </a:lnTo>
                  <a:lnTo>
                    <a:pt x="0" y="110245"/>
                  </a:lnTo>
                  <a:lnTo>
                    <a:pt x="5538" y="131581"/>
                  </a:lnTo>
                  <a:lnTo>
                    <a:pt x="28664" y="177811"/>
                  </a:lnTo>
                  <a:lnTo>
                    <a:pt x="44794" y="189686"/>
                  </a:lnTo>
                  <a:lnTo>
                    <a:pt x="63662" y="192624"/>
                  </a:lnTo>
                  <a:lnTo>
                    <a:pt x="73607" y="191770"/>
                  </a:lnTo>
                  <a:lnTo>
                    <a:pt x="81406" y="188860"/>
                  </a:lnTo>
                  <a:lnTo>
                    <a:pt x="104023" y="1690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529546" y="4474611"/>
              <a:ext cx="9066" cy="315856"/>
            </a:xfrm>
            <a:custGeom>
              <a:avLst/>
              <a:gdLst/>
              <a:ahLst/>
              <a:cxnLst/>
              <a:rect l="0" t="0" r="0" b="0"/>
              <a:pathLst>
                <a:path w="9066" h="315856">
                  <a:moveTo>
                    <a:pt x="9065" y="0"/>
                  </a:moveTo>
                  <a:lnTo>
                    <a:pt x="9065" y="50433"/>
                  </a:lnTo>
                  <a:lnTo>
                    <a:pt x="9065" y="107750"/>
                  </a:lnTo>
                  <a:lnTo>
                    <a:pt x="9065" y="166847"/>
                  </a:lnTo>
                  <a:lnTo>
                    <a:pt x="5946" y="226803"/>
                  </a:lnTo>
                  <a:lnTo>
                    <a:pt x="0" y="278377"/>
                  </a:lnTo>
                  <a:lnTo>
                    <a:pt x="2306" y="296469"/>
                  </a:lnTo>
                  <a:lnTo>
                    <a:pt x="906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559669" y="4611242"/>
              <a:ext cx="115814" cy="181558"/>
            </a:xfrm>
            <a:custGeom>
              <a:avLst/>
              <a:gdLst/>
              <a:ahLst/>
              <a:cxnLst/>
              <a:rect l="0" t="0" r="0" b="0"/>
              <a:pathLst>
                <a:path w="115814" h="181558">
                  <a:moveTo>
                    <a:pt x="0" y="116053"/>
                  </a:moveTo>
                  <a:lnTo>
                    <a:pt x="11178" y="104875"/>
                  </a:lnTo>
                  <a:lnTo>
                    <a:pt x="17980" y="102752"/>
                  </a:lnTo>
                  <a:lnTo>
                    <a:pt x="64151" y="99339"/>
                  </a:lnTo>
                  <a:lnTo>
                    <a:pt x="89458" y="85105"/>
                  </a:lnTo>
                  <a:lnTo>
                    <a:pt x="101369" y="69543"/>
                  </a:lnTo>
                  <a:lnTo>
                    <a:pt x="106184" y="60480"/>
                  </a:lnTo>
                  <a:lnTo>
                    <a:pt x="108414" y="41051"/>
                  </a:lnTo>
                  <a:lnTo>
                    <a:pt x="104336" y="21887"/>
                  </a:lnTo>
                  <a:lnTo>
                    <a:pt x="94724" y="5571"/>
                  </a:lnTo>
                  <a:lnTo>
                    <a:pt x="86545" y="1455"/>
                  </a:lnTo>
                  <a:lnTo>
                    <a:pt x="64980" y="0"/>
                  </a:lnTo>
                  <a:lnTo>
                    <a:pt x="55018" y="3589"/>
                  </a:lnTo>
                  <a:lnTo>
                    <a:pt x="37710" y="16936"/>
                  </a:lnTo>
                  <a:lnTo>
                    <a:pt x="20401" y="44181"/>
                  </a:lnTo>
                  <a:lnTo>
                    <a:pt x="18036" y="70462"/>
                  </a:lnTo>
                  <a:lnTo>
                    <a:pt x="26048" y="123815"/>
                  </a:lnTo>
                  <a:lnTo>
                    <a:pt x="41123" y="157347"/>
                  </a:lnTo>
                  <a:lnTo>
                    <a:pt x="56881" y="172621"/>
                  </a:lnTo>
                  <a:lnTo>
                    <a:pt x="65996" y="178331"/>
                  </a:lnTo>
                  <a:lnTo>
                    <a:pt x="85483" y="181557"/>
                  </a:lnTo>
                  <a:lnTo>
                    <a:pt x="115813" y="1792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722628" y="4328235"/>
              <a:ext cx="131834" cy="511924"/>
            </a:xfrm>
            <a:custGeom>
              <a:avLst/>
              <a:gdLst/>
              <a:ahLst/>
              <a:cxnLst/>
              <a:rect l="0" t="0" r="0" b="0"/>
              <a:pathLst>
                <a:path w="131834" h="511924">
                  <a:moveTo>
                    <a:pt x="79195" y="399060"/>
                  </a:moveTo>
                  <a:lnTo>
                    <a:pt x="86431" y="371504"/>
                  </a:lnTo>
                  <a:lnTo>
                    <a:pt x="85954" y="318401"/>
                  </a:lnTo>
                  <a:lnTo>
                    <a:pt x="83701" y="306683"/>
                  </a:lnTo>
                  <a:lnTo>
                    <a:pt x="77520" y="300041"/>
                  </a:lnTo>
                  <a:lnTo>
                    <a:pt x="68720" y="296782"/>
                  </a:lnTo>
                  <a:lnTo>
                    <a:pt x="58174" y="295780"/>
                  </a:lnTo>
                  <a:lnTo>
                    <a:pt x="40217" y="300905"/>
                  </a:lnTo>
                  <a:lnTo>
                    <a:pt x="32153" y="305548"/>
                  </a:lnTo>
                  <a:lnTo>
                    <a:pt x="20074" y="320064"/>
                  </a:lnTo>
                  <a:lnTo>
                    <a:pt x="11975" y="339384"/>
                  </a:lnTo>
                  <a:lnTo>
                    <a:pt x="3657" y="389915"/>
                  </a:lnTo>
                  <a:lnTo>
                    <a:pt x="0" y="417223"/>
                  </a:lnTo>
                  <a:lnTo>
                    <a:pt x="7184" y="469762"/>
                  </a:lnTo>
                  <a:lnTo>
                    <a:pt x="14435" y="491314"/>
                  </a:lnTo>
                  <a:lnTo>
                    <a:pt x="25457" y="508692"/>
                  </a:lnTo>
                  <a:lnTo>
                    <a:pt x="32842" y="511923"/>
                  </a:lnTo>
                  <a:lnTo>
                    <a:pt x="41274" y="511737"/>
                  </a:lnTo>
                  <a:lnTo>
                    <a:pt x="50405" y="509273"/>
                  </a:lnTo>
                  <a:lnTo>
                    <a:pt x="57663" y="502951"/>
                  </a:lnTo>
                  <a:lnTo>
                    <a:pt x="87307" y="440572"/>
                  </a:lnTo>
                  <a:lnTo>
                    <a:pt x="106101" y="385813"/>
                  </a:lnTo>
                  <a:lnTo>
                    <a:pt x="117454" y="328585"/>
                  </a:lnTo>
                  <a:lnTo>
                    <a:pt x="128650" y="272315"/>
                  </a:lnTo>
                  <a:lnTo>
                    <a:pt x="130893" y="221126"/>
                  </a:lnTo>
                  <a:lnTo>
                    <a:pt x="131558" y="163455"/>
                  </a:lnTo>
                  <a:lnTo>
                    <a:pt x="131755" y="113612"/>
                  </a:lnTo>
                  <a:lnTo>
                    <a:pt x="131813" y="64918"/>
                  </a:lnTo>
                  <a:lnTo>
                    <a:pt x="131833" y="6543"/>
                  </a:lnTo>
                  <a:lnTo>
                    <a:pt x="130665" y="512"/>
                  </a:lnTo>
                  <a:lnTo>
                    <a:pt x="128716" y="0"/>
                  </a:lnTo>
                  <a:lnTo>
                    <a:pt x="126248" y="3169"/>
                  </a:lnTo>
                  <a:lnTo>
                    <a:pt x="117183" y="29985"/>
                  </a:lnTo>
                  <a:lnTo>
                    <a:pt x="110876" y="87034"/>
                  </a:lnTo>
                  <a:lnTo>
                    <a:pt x="102697" y="147003"/>
                  </a:lnTo>
                  <a:lnTo>
                    <a:pt x="100977" y="203493"/>
                  </a:lnTo>
                  <a:lnTo>
                    <a:pt x="97348" y="259226"/>
                  </a:lnTo>
                  <a:lnTo>
                    <a:pt x="91983" y="321363"/>
                  </a:lnTo>
                  <a:lnTo>
                    <a:pt x="90393" y="373699"/>
                  </a:lnTo>
                  <a:lnTo>
                    <a:pt x="95446" y="427716"/>
                  </a:lnTo>
                  <a:lnTo>
                    <a:pt x="110781" y="4727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907109" y="47904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1779316" y="1663502"/>
            <a:ext cx="968622" cy="347442"/>
            <a:chOff x="1779316" y="1663502"/>
            <a:chExt cx="968622" cy="347442"/>
          </a:xfrm>
        </p:grpSpPr>
        <p:sp>
          <p:nvSpPr>
            <p:cNvPr id="167" name="Freeform 166"/>
            <p:cNvSpPr/>
            <p:nvPr/>
          </p:nvSpPr>
          <p:spPr>
            <a:xfrm>
              <a:off x="1779316" y="1663502"/>
              <a:ext cx="505368" cy="347442"/>
            </a:xfrm>
            <a:custGeom>
              <a:avLst/>
              <a:gdLst/>
              <a:ahLst/>
              <a:cxnLst/>
              <a:rect l="0" t="0" r="0" b="0"/>
              <a:pathLst>
                <a:path w="505368" h="347442">
                  <a:moveTo>
                    <a:pt x="505367" y="0"/>
                  </a:moveTo>
                  <a:lnTo>
                    <a:pt x="444494" y="42662"/>
                  </a:lnTo>
                  <a:lnTo>
                    <a:pt x="388831" y="84276"/>
                  </a:lnTo>
                  <a:lnTo>
                    <a:pt x="334653" y="126346"/>
                  </a:lnTo>
                  <a:lnTo>
                    <a:pt x="282802" y="161438"/>
                  </a:lnTo>
                  <a:lnTo>
                    <a:pt x="222523" y="202121"/>
                  </a:lnTo>
                  <a:lnTo>
                    <a:pt x="163429" y="233172"/>
                  </a:lnTo>
                  <a:lnTo>
                    <a:pt x="104843" y="273877"/>
                  </a:lnTo>
                  <a:lnTo>
                    <a:pt x="50408" y="312748"/>
                  </a:lnTo>
                  <a:lnTo>
                    <a:pt x="23514" y="328582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274155" y="1663502"/>
              <a:ext cx="473783" cy="294799"/>
            </a:xfrm>
            <a:custGeom>
              <a:avLst/>
              <a:gdLst/>
              <a:ahLst/>
              <a:cxnLst/>
              <a:rect l="0" t="0" r="0" b="0"/>
              <a:pathLst>
                <a:path w="473783" h="294799">
                  <a:moveTo>
                    <a:pt x="0" y="0"/>
                  </a:moveTo>
                  <a:lnTo>
                    <a:pt x="37086" y="34747"/>
                  </a:lnTo>
                  <a:lnTo>
                    <a:pt x="97274" y="74398"/>
                  </a:lnTo>
                  <a:lnTo>
                    <a:pt x="158148" y="115875"/>
                  </a:lnTo>
                  <a:lnTo>
                    <a:pt x="221118" y="157933"/>
                  </a:lnTo>
                  <a:lnTo>
                    <a:pt x="281152" y="191709"/>
                  </a:lnTo>
                  <a:lnTo>
                    <a:pt x="342285" y="238775"/>
                  </a:lnTo>
                  <a:lnTo>
                    <a:pt x="398595" y="265425"/>
                  </a:lnTo>
                  <a:lnTo>
                    <a:pt x="450190" y="289024"/>
                  </a:lnTo>
                  <a:lnTo>
                    <a:pt x="47378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0" name="Freeform 169"/>
          <p:cNvSpPr/>
          <p:nvPr/>
        </p:nvSpPr>
        <p:spPr>
          <a:xfrm>
            <a:off x="1468634" y="2063585"/>
            <a:ext cx="314696" cy="512781"/>
          </a:xfrm>
          <a:custGeom>
            <a:avLst/>
            <a:gdLst/>
            <a:ahLst/>
            <a:cxnLst/>
            <a:rect l="0" t="0" r="0" b="0"/>
            <a:pathLst>
              <a:path w="314696" h="512781">
                <a:moveTo>
                  <a:pt x="279096" y="0"/>
                </a:moveTo>
                <a:lnTo>
                  <a:pt x="224009" y="49498"/>
                </a:lnTo>
                <a:lnTo>
                  <a:pt x="163334" y="99457"/>
                </a:lnTo>
                <a:lnTo>
                  <a:pt x="110849" y="160398"/>
                </a:lnTo>
                <a:lnTo>
                  <a:pt x="61519" y="222707"/>
                </a:lnTo>
                <a:lnTo>
                  <a:pt x="34048" y="284411"/>
                </a:lnTo>
                <a:lnTo>
                  <a:pt x="10751" y="340050"/>
                </a:lnTo>
                <a:lnTo>
                  <a:pt x="0" y="400280"/>
                </a:lnTo>
                <a:lnTo>
                  <a:pt x="10008" y="461662"/>
                </a:lnTo>
                <a:lnTo>
                  <a:pt x="25321" y="488779"/>
                </a:lnTo>
                <a:lnTo>
                  <a:pt x="41135" y="501115"/>
                </a:lnTo>
                <a:lnTo>
                  <a:pt x="61032" y="509327"/>
                </a:lnTo>
                <a:lnTo>
                  <a:pt x="98541" y="512780"/>
                </a:lnTo>
                <a:lnTo>
                  <a:pt x="161458" y="500986"/>
                </a:lnTo>
                <a:lnTo>
                  <a:pt x="203866" y="486478"/>
                </a:lnTo>
                <a:lnTo>
                  <a:pt x="264861" y="434989"/>
                </a:lnTo>
                <a:lnTo>
                  <a:pt x="291925" y="398659"/>
                </a:lnTo>
                <a:lnTo>
                  <a:pt x="313570" y="347253"/>
                </a:lnTo>
                <a:lnTo>
                  <a:pt x="314695" y="326300"/>
                </a:lnTo>
                <a:lnTo>
                  <a:pt x="313357" y="315799"/>
                </a:lnTo>
                <a:lnTo>
                  <a:pt x="302512" y="297893"/>
                </a:lnTo>
                <a:lnTo>
                  <a:pt x="285994" y="283305"/>
                </a:lnTo>
                <a:lnTo>
                  <a:pt x="266954" y="272922"/>
                </a:lnTo>
                <a:lnTo>
                  <a:pt x="230915" y="266090"/>
                </a:lnTo>
                <a:lnTo>
                  <a:pt x="207379" y="270730"/>
                </a:lnTo>
                <a:lnTo>
                  <a:pt x="153015" y="292062"/>
                </a:lnTo>
                <a:lnTo>
                  <a:pt x="105735" y="323438"/>
                </a:lnTo>
                <a:lnTo>
                  <a:pt x="47552" y="385806"/>
                </a:lnTo>
                <a:lnTo>
                  <a:pt x="26412" y="4000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Freeform 170"/>
          <p:cNvSpPr/>
          <p:nvPr/>
        </p:nvSpPr>
        <p:spPr>
          <a:xfrm>
            <a:off x="2590010" y="2021471"/>
            <a:ext cx="314570" cy="452727"/>
          </a:xfrm>
          <a:custGeom>
            <a:avLst/>
            <a:gdLst/>
            <a:ahLst/>
            <a:cxnLst/>
            <a:rect l="0" t="0" r="0" b="0"/>
            <a:pathLst>
              <a:path w="314570" h="452727">
                <a:moveTo>
                  <a:pt x="200041" y="0"/>
                </a:moveTo>
                <a:lnTo>
                  <a:pt x="144954" y="49498"/>
                </a:lnTo>
                <a:lnTo>
                  <a:pt x="89602" y="91279"/>
                </a:lnTo>
                <a:lnTo>
                  <a:pt x="61644" y="112314"/>
                </a:lnTo>
                <a:lnTo>
                  <a:pt x="56304" y="113480"/>
                </a:lnTo>
                <a:lnTo>
                  <a:pt x="53913" y="110748"/>
                </a:lnTo>
                <a:lnTo>
                  <a:pt x="53490" y="105418"/>
                </a:lnTo>
                <a:lnTo>
                  <a:pt x="59258" y="93256"/>
                </a:lnTo>
                <a:lnTo>
                  <a:pt x="102163" y="45536"/>
                </a:lnTo>
                <a:lnTo>
                  <a:pt x="128536" y="30130"/>
                </a:lnTo>
                <a:lnTo>
                  <a:pt x="164167" y="23745"/>
                </a:lnTo>
                <a:lnTo>
                  <a:pt x="209723" y="29994"/>
                </a:lnTo>
                <a:lnTo>
                  <a:pt x="231250" y="35947"/>
                </a:lnTo>
                <a:lnTo>
                  <a:pt x="239565" y="41512"/>
                </a:lnTo>
                <a:lnTo>
                  <a:pt x="251922" y="57055"/>
                </a:lnTo>
                <a:lnTo>
                  <a:pt x="255075" y="78780"/>
                </a:lnTo>
                <a:lnTo>
                  <a:pt x="251407" y="101694"/>
                </a:lnTo>
                <a:lnTo>
                  <a:pt x="236188" y="127748"/>
                </a:lnTo>
                <a:lnTo>
                  <a:pt x="223515" y="142955"/>
                </a:lnTo>
                <a:lnTo>
                  <a:pt x="197638" y="159080"/>
                </a:lnTo>
                <a:lnTo>
                  <a:pt x="156283" y="173840"/>
                </a:lnTo>
                <a:lnTo>
                  <a:pt x="127154" y="177460"/>
                </a:lnTo>
                <a:lnTo>
                  <a:pt x="190298" y="193579"/>
                </a:lnTo>
                <a:lnTo>
                  <a:pt x="252753" y="219718"/>
                </a:lnTo>
                <a:lnTo>
                  <a:pt x="286406" y="247255"/>
                </a:lnTo>
                <a:lnTo>
                  <a:pt x="301207" y="265479"/>
                </a:lnTo>
                <a:lnTo>
                  <a:pt x="309345" y="288396"/>
                </a:lnTo>
                <a:lnTo>
                  <a:pt x="314569" y="341237"/>
                </a:lnTo>
                <a:lnTo>
                  <a:pt x="309044" y="362621"/>
                </a:lnTo>
                <a:lnTo>
                  <a:pt x="278693" y="410054"/>
                </a:lnTo>
                <a:lnTo>
                  <a:pt x="251032" y="432803"/>
                </a:lnTo>
                <a:lnTo>
                  <a:pt x="230893" y="443091"/>
                </a:lnTo>
                <a:lnTo>
                  <a:pt x="194235" y="449871"/>
                </a:lnTo>
                <a:lnTo>
                  <a:pt x="139926" y="444926"/>
                </a:lnTo>
                <a:lnTo>
                  <a:pt x="84138" y="442736"/>
                </a:lnTo>
                <a:lnTo>
                  <a:pt x="28058" y="442303"/>
                </a:lnTo>
                <a:lnTo>
                  <a:pt x="12470" y="445364"/>
                </a:lnTo>
                <a:lnTo>
                  <a:pt x="0" y="4527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Freeform 171"/>
          <p:cNvSpPr/>
          <p:nvPr/>
        </p:nvSpPr>
        <p:spPr>
          <a:xfrm>
            <a:off x="2465327" y="1950974"/>
            <a:ext cx="597733" cy="648168"/>
          </a:xfrm>
          <a:custGeom>
            <a:avLst/>
            <a:gdLst/>
            <a:ahLst/>
            <a:cxnLst/>
            <a:rect l="0" t="0" r="0" b="0"/>
            <a:pathLst>
              <a:path w="597733" h="648168">
                <a:moveTo>
                  <a:pt x="324724" y="7326"/>
                </a:moveTo>
                <a:lnTo>
                  <a:pt x="287246" y="15659"/>
                </a:lnTo>
                <a:lnTo>
                  <a:pt x="241412" y="23010"/>
                </a:lnTo>
                <a:lnTo>
                  <a:pt x="187974" y="47462"/>
                </a:lnTo>
                <a:lnTo>
                  <a:pt x="145764" y="68676"/>
                </a:lnTo>
                <a:lnTo>
                  <a:pt x="82844" y="123205"/>
                </a:lnTo>
                <a:lnTo>
                  <a:pt x="69823" y="138377"/>
                </a:lnTo>
                <a:lnTo>
                  <a:pt x="32403" y="199310"/>
                </a:lnTo>
                <a:lnTo>
                  <a:pt x="16378" y="245030"/>
                </a:lnTo>
                <a:lnTo>
                  <a:pt x="9183" y="297952"/>
                </a:lnTo>
                <a:lnTo>
                  <a:pt x="0" y="359806"/>
                </a:lnTo>
                <a:lnTo>
                  <a:pt x="10012" y="417215"/>
                </a:lnTo>
                <a:lnTo>
                  <a:pt x="26567" y="477720"/>
                </a:lnTo>
                <a:lnTo>
                  <a:pt x="38160" y="510520"/>
                </a:lnTo>
                <a:lnTo>
                  <a:pt x="89772" y="572134"/>
                </a:lnTo>
                <a:lnTo>
                  <a:pt x="118870" y="599218"/>
                </a:lnTo>
                <a:lnTo>
                  <a:pt x="177739" y="624583"/>
                </a:lnTo>
                <a:lnTo>
                  <a:pt x="230023" y="642491"/>
                </a:lnTo>
                <a:lnTo>
                  <a:pt x="280498" y="648167"/>
                </a:lnTo>
                <a:lnTo>
                  <a:pt x="332409" y="646169"/>
                </a:lnTo>
                <a:lnTo>
                  <a:pt x="365996" y="634910"/>
                </a:lnTo>
                <a:lnTo>
                  <a:pt x="426816" y="604893"/>
                </a:lnTo>
                <a:lnTo>
                  <a:pt x="487207" y="551199"/>
                </a:lnTo>
                <a:lnTo>
                  <a:pt x="513247" y="529042"/>
                </a:lnTo>
                <a:lnTo>
                  <a:pt x="553687" y="468109"/>
                </a:lnTo>
                <a:lnTo>
                  <a:pt x="577174" y="407192"/>
                </a:lnTo>
                <a:lnTo>
                  <a:pt x="584748" y="372640"/>
                </a:lnTo>
                <a:lnTo>
                  <a:pt x="594753" y="312450"/>
                </a:lnTo>
                <a:lnTo>
                  <a:pt x="597732" y="259277"/>
                </a:lnTo>
                <a:lnTo>
                  <a:pt x="592731" y="209302"/>
                </a:lnTo>
                <a:lnTo>
                  <a:pt x="573996" y="154980"/>
                </a:lnTo>
                <a:lnTo>
                  <a:pt x="534995" y="94696"/>
                </a:lnTo>
                <a:lnTo>
                  <a:pt x="480555" y="42605"/>
                </a:lnTo>
                <a:lnTo>
                  <a:pt x="419297" y="14977"/>
                </a:lnTo>
                <a:lnTo>
                  <a:pt x="363694" y="0"/>
                </a:lnTo>
                <a:lnTo>
                  <a:pt x="326913" y="866"/>
                </a:lnTo>
                <a:lnTo>
                  <a:pt x="272370" y="14881"/>
                </a:lnTo>
                <a:lnTo>
                  <a:pt x="208911" y="283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 172"/>
          <p:cNvSpPr/>
          <p:nvPr/>
        </p:nvSpPr>
        <p:spPr>
          <a:xfrm>
            <a:off x="7913591" y="1610860"/>
            <a:ext cx="351280" cy="511424"/>
          </a:xfrm>
          <a:custGeom>
            <a:avLst/>
            <a:gdLst/>
            <a:ahLst/>
            <a:cxnLst/>
            <a:rect l="0" t="0" r="0" b="0"/>
            <a:pathLst>
              <a:path w="351280" h="511424">
                <a:moveTo>
                  <a:pt x="172295" y="0"/>
                </a:moveTo>
                <a:lnTo>
                  <a:pt x="156654" y="26386"/>
                </a:lnTo>
                <a:lnTo>
                  <a:pt x="136198" y="85957"/>
                </a:lnTo>
                <a:lnTo>
                  <a:pt x="145473" y="50328"/>
                </a:lnTo>
                <a:lnTo>
                  <a:pt x="158034" y="33676"/>
                </a:lnTo>
                <a:lnTo>
                  <a:pt x="166297" y="25960"/>
                </a:lnTo>
                <a:lnTo>
                  <a:pt x="187957" y="17387"/>
                </a:lnTo>
                <a:lnTo>
                  <a:pt x="200284" y="15101"/>
                </a:lnTo>
                <a:lnTo>
                  <a:pt x="212011" y="17086"/>
                </a:lnTo>
                <a:lnTo>
                  <a:pt x="244114" y="35478"/>
                </a:lnTo>
                <a:lnTo>
                  <a:pt x="267794" y="57435"/>
                </a:lnTo>
                <a:lnTo>
                  <a:pt x="282739" y="86818"/>
                </a:lnTo>
                <a:lnTo>
                  <a:pt x="298270" y="138075"/>
                </a:lnTo>
                <a:lnTo>
                  <a:pt x="307013" y="193260"/>
                </a:lnTo>
                <a:lnTo>
                  <a:pt x="307570" y="249221"/>
                </a:lnTo>
                <a:lnTo>
                  <a:pt x="297629" y="302216"/>
                </a:lnTo>
                <a:lnTo>
                  <a:pt x="278811" y="352415"/>
                </a:lnTo>
                <a:lnTo>
                  <a:pt x="252564" y="407391"/>
                </a:lnTo>
                <a:lnTo>
                  <a:pt x="224848" y="460191"/>
                </a:lnTo>
                <a:lnTo>
                  <a:pt x="209690" y="481780"/>
                </a:lnTo>
                <a:lnTo>
                  <a:pt x="191254" y="499173"/>
                </a:lnTo>
                <a:lnTo>
                  <a:pt x="168244" y="508464"/>
                </a:lnTo>
                <a:lnTo>
                  <a:pt x="141249" y="511423"/>
                </a:lnTo>
                <a:lnTo>
                  <a:pt x="94336" y="505342"/>
                </a:lnTo>
                <a:lnTo>
                  <a:pt x="52619" y="489242"/>
                </a:lnTo>
                <a:lnTo>
                  <a:pt x="32928" y="476364"/>
                </a:lnTo>
                <a:lnTo>
                  <a:pt x="19496" y="459722"/>
                </a:lnTo>
                <a:lnTo>
                  <a:pt x="1342" y="420442"/>
                </a:lnTo>
                <a:lnTo>
                  <a:pt x="0" y="399773"/>
                </a:lnTo>
                <a:lnTo>
                  <a:pt x="4472" y="380058"/>
                </a:lnTo>
                <a:lnTo>
                  <a:pt x="14259" y="363497"/>
                </a:lnTo>
                <a:lnTo>
                  <a:pt x="22484" y="358145"/>
                </a:lnTo>
                <a:lnTo>
                  <a:pt x="44101" y="352198"/>
                </a:lnTo>
                <a:lnTo>
                  <a:pt x="69307" y="355794"/>
                </a:lnTo>
                <a:lnTo>
                  <a:pt x="93767" y="365191"/>
                </a:lnTo>
                <a:lnTo>
                  <a:pt x="151892" y="403918"/>
                </a:lnTo>
                <a:lnTo>
                  <a:pt x="214466" y="452970"/>
                </a:lnTo>
                <a:lnTo>
                  <a:pt x="256535" y="480546"/>
                </a:lnTo>
                <a:lnTo>
                  <a:pt x="298639" y="497605"/>
                </a:lnTo>
                <a:lnTo>
                  <a:pt x="319695" y="498798"/>
                </a:lnTo>
                <a:lnTo>
                  <a:pt x="351279" y="49483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8" name="Group 177"/>
          <p:cNvGrpSpPr/>
          <p:nvPr/>
        </p:nvGrpSpPr>
        <p:grpSpPr>
          <a:xfrm>
            <a:off x="908324" y="2653181"/>
            <a:ext cx="1257491" cy="1034923"/>
            <a:chOff x="908324" y="2653181"/>
            <a:chExt cx="1257491" cy="1034923"/>
          </a:xfrm>
        </p:grpSpPr>
        <p:sp>
          <p:nvSpPr>
            <p:cNvPr id="174" name="Freeform 173"/>
            <p:cNvSpPr/>
            <p:nvPr/>
          </p:nvSpPr>
          <p:spPr>
            <a:xfrm>
              <a:off x="1126549" y="2674238"/>
              <a:ext cx="421141" cy="452726"/>
            </a:xfrm>
            <a:custGeom>
              <a:avLst/>
              <a:gdLst/>
              <a:ahLst/>
              <a:cxnLst/>
              <a:rect l="0" t="0" r="0" b="0"/>
              <a:pathLst>
                <a:path w="421141" h="452726">
                  <a:moveTo>
                    <a:pt x="421140" y="0"/>
                  </a:moveTo>
                  <a:lnTo>
                    <a:pt x="371641" y="55087"/>
                  </a:lnTo>
                  <a:lnTo>
                    <a:pt x="333744" y="94154"/>
                  </a:lnTo>
                  <a:lnTo>
                    <a:pt x="307507" y="118755"/>
                  </a:lnTo>
                  <a:lnTo>
                    <a:pt x="260284" y="167790"/>
                  </a:lnTo>
                  <a:lnTo>
                    <a:pt x="233879" y="192435"/>
                  </a:lnTo>
                  <a:lnTo>
                    <a:pt x="175563" y="255897"/>
                  </a:lnTo>
                  <a:lnTo>
                    <a:pt x="119326" y="317923"/>
                  </a:lnTo>
                  <a:lnTo>
                    <a:pt x="70190" y="372887"/>
                  </a:lnTo>
                  <a:lnTo>
                    <a:pt x="21057" y="431001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1547689" y="2653181"/>
              <a:ext cx="389555" cy="410612"/>
            </a:xfrm>
            <a:custGeom>
              <a:avLst/>
              <a:gdLst/>
              <a:ahLst/>
              <a:cxnLst/>
              <a:rect l="0" t="0" r="0" b="0"/>
              <a:pathLst>
                <a:path w="389555" h="410612">
                  <a:moveTo>
                    <a:pt x="0" y="0"/>
                  </a:moveTo>
                  <a:lnTo>
                    <a:pt x="5589" y="16767"/>
                  </a:lnTo>
                  <a:lnTo>
                    <a:pt x="17692" y="28119"/>
                  </a:lnTo>
                  <a:lnTo>
                    <a:pt x="48468" y="50528"/>
                  </a:lnTo>
                  <a:lnTo>
                    <a:pt x="99397" y="107901"/>
                  </a:lnTo>
                  <a:lnTo>
                    <a:pt x="125377" y="130756"/>
                  </a:lnTo>
                  <a:lnTo>
                    <a:pt x="168188" y="189900"/>
                  </a:lnTo>
                  <a:lnTo>
                    <a:pt x="204297" y="245482"/>
                  </a:lnTo>
                  <a:lnTo>
                    <a:pt x="252727" y="304597"/>
                  </a:lnTo>
                  <a:lnTo>
                    <a:pt x="310007" y="361450"/>
                  </a:lnTo>
                  <a:lnTo>
                    <a:pt x="348365" y="386429"/>
                  </a:lnTo>
                  <a:lnTo>
                    <a:pt x="389554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908324" y="3249991"/>
              <a:ext cx="323511" cy="438113"/>
            </a:xfrm>
            <a:custGeom>
              <a:avLst/>
              <a:gdLst/>
              <a:ahLst/>
              <a:cxnLst/>
              <a:rect l="0" t="0" r="0" b="0"/>
              <a:pathLst>
                <a:path w="323511" h="438113">
                  <a:moveTo>
                    <a:pt x="60297" y="13843"/>
                  </a:moveTo>
                  <a:lnTo>
                    <a:pt x="36578" y="57805"/>
                  </a:lnTo>
                  <a:lnTo>
                    <a:pt x="25453" y="93679"/>
                  </a:lnTo>
                  <a:lnTo>
                    <a:pt x="23030" y="97482"/>
                  </a:lnTo>
                  <a:lnTo>
                    <a:pt x="21414" y="95339"/>
                  </a:lnTo>
                  <a:lnTo>
                    <a:pt x="20337" y="89231"/>
                  </a:lnTo>
                  <a:lnTo>
                    <a:pt x="24411" y="63866"/>
                  </a:lnTo>
                  <a:lnTo>
                    <a:pt x="38616" y="39713"/>
                  </a:lnTo>
                  <a:lnTo>
                    <a:pt x="57643" y="17738"/>
                  </a:lnTo>
                  <a:lnTo>
                    <a:pt x="83687" y="1999"/>
                  </a:lnTo>
                  <a:lnTo>
                    <a:pt x="106568" y="0"/>
                  </a:lnTo>
                  <a:lnTo>
                    <a:pt x="129995" y="4181"/>
                  </a:lnTo>
                  <a:lnTo>
                    <a:pt x="148206" y="13838"/>
                  </a:lnTo>
                  <a:lnTo>
                    <a:pt x="171612" y="38018"/>
                  </a:lnTo>
                  <a:lnTo>
                    <a:pt x="199974" y="98344"/>
                  </a:lnTo>
                  <a:lnTo>
                    <a:pt x="206171" y="155880"/>
                  </a:lnTo>
                  <a:lnTo>
                    <a:pt x="204275" y="210399"/>
                  </a:lnTo>
                  <a:lnTo>
                    <a:pt x="195764" y="273304"/>
                  </a:lnTo>
                  <a:lnTo>
                    <a:pt x="173572" y="334793"/>
                  </a:lnTo>
                  <a:lnTo>
                    <a:pt x="136975" y="393855"/>
                  </a:lnTo>
                  <a:lnTo>
                    <a:pt x="110703" y="419157"/>
                  </a:lnTo>
                  <a:lnTo>
                    <a:pt x="80691" y="435883"/>
                  </a:lnTo>
                  <a:lnTo>
                    <a:pt x="60003" y="438112"/>
                  </a:lnTo>
                  <a:lnTo>
                    <a:pt x="40279" y="434034"/>
                  </a:lnTo>
                  <a:lnTo>
                    <a:pt x="23714" y="424423"/>
                  </a:lnTo>
                  <a:lnTo>
                    <a:pt x="11673" y="409232"/>
                  </a:lnTo>
                  <a:lnTo>
                    <a:pt x="3591" y="389613"/>
                  </a:lnTo>
                  <a:lnTo>
                    <a:pt x="0" y="365295"/>
                  </a:lnTo>
                  <a:lnTo>
                    <a:pt x="4643" y="342009"/>
                  </a:lnTo>
                  <a:lnTo>
                    <a:pt x="9156" y="330886"/>
                  </a:lnTo>
                  <a:lnTo>
                    <a:pt x="23530" y="315408"/>
                  </a:lnTo>
                  <a:lnTo>
                    <a:pt x="61353" y="295939"/>
                  </a:lnTo>
                  <a:lnTo>
                    <a:pt x="81824" y="294417"/>
                  </a:lnTo>
                  <a:lnTo>
                    <a:pt x="103790" y="298809"/>
                  </a:lnTo>
                  <a:lnTo>
                    <a:pt x="140124" y="314437"/>
                  </a:lnTo>
                  <a:lnTo>
                    <a:pt x="199824" y="361417"/>
                  </a:lnTo>
                  <a:lnTo>
                    <a:pt x="260572" y="400290"/>
                  </a:lnTo>
                  <a:lnTo>
                    <a:pt x="291993" y="409885"/>
                  </a:lnTo>
                  <a:lnTo>
                    <a:pt x="323510" y="4139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1842487" y="3137492"/>
              <a:ext cx="323328" cy="440826"/>
            </a:xfrm>
            <a:custGeom>
              <a:avLst/>
              <a:gdLst/>
              <a:ahLst/>
              <a:cxnLst/>
              <a:rect l="0" t="0" r="0" b="0"/>
              <a:pathLst>
                <a:path w="323328" h="440826">
                  <a:moveTo>
                    <a:pt x="126342" y="0"/>
                  </a:moveTo>
                  <a:lnTo>
                    <a:pt x="70682" y="42662"/>
                  </a:lnTo>
                  <a:lnTo>
                    <a:pt x="36578" y="70298"/>
                  </a:lnTo>
                  <a:lnTo>
                    <a:pt x="32574" y="71432"/>
                  </a:lnTo>
                  <a:lnTo>
                    <a:pt x="31075" y="68678"/>
                  </a:lnTo>
                  <a:lnTo>
                    <a:pt x="31245" y="63333"/>
                  </a:lnTo>
                  <a:lnTo>
                    <a:pt x="37673" y="51155"/>
                  </a:lnTo>
                  <a:lnTo>
                    <a:pt x="60864" y="24272"/>
                  </a:lnTo>
                  <a:lnTo>
                    <a:pt x="86664" y="9012"/>
                  </a:lnTo>
                  <a:lnTo>
                    <a:pt x="122124" y="2670"/>
                  </a:lnTo>
                  <a:lnTo>
                    <a:pt x="156677" y="6380"/>
                  </a:lnTo>
                  <a:lnTo>
                    <a:pt x="189142" y="20478"/>
                  </a:lnTo>
                  <a:lnTo>
                    <a:pt x="204166" y="36007"/>
                  </a:lnTo>
                  <a:lnTo>
                    <a:pt x="213573" y="55777"/>
                  </a:lnTo>
                  <a:lnTo>
                    <a:pt x="217754" y="80162"/>
                  </a:lnTo>
                  <a:lnTo>
                    <a:pt x="213372" y="100359"/>
                  </a:lnTo>
                  <a:lnTo>
                    <a:pt x="191496" y="132388"/>
                  </a:lnTo>
                  <a:lnTo>
                    <a:pt x="163475" y="160075"/>
                  </a:lnTo>
                  <a:lnTo>
                    <a:pt x="145185" y="169800"/>
                  </a:lnTo>
                  <a:lnTo>
                    <a:pt x="141243" y="170522"/>
                  </a:lnTo>
                  <a:lnTo>
                    <a:pt x="140955" y="168663"/>
                  </a:lnTo>
                  <a:lnTo>
                    <a:pt x="143103" y="165085"/>
                  </a:lnTo>
                  <a:lnTo>
                    <a:pt x="157968" y="161108"/>
                  </a:lnTo>
                  <a:lnTo>
                    <a:pt x="179002" y="160511"/>
                  </a:lnTo>
                  <a:lnTo>
                    <a:pt x="200049" y="164145"/>
                  </a:lnTo>
                  <a:lnTo>
                    <a:pt x="226040" y="178357"/>
                  </a:lnTo>
                  <a:lnTo>
                    <a:pt x="275638" y="223431"/>
                  </a:lnTo>
                  <a:lnTo>
                    <a:pt x="306654" y="270909"/>
                  </a:lnTo>
                  <a:lnTo>
                    <a:pt x="320018" y="306827"/>
                  </a:lnTo>
                  <a:lnTo>
                    <a:pt x="323327" y="352304"/>
                  </a:lnTo>
                  <a:lnTo>
                    <a:pt x="316249" y="393595"/>
                  </a:lnTo>
                  <a:lnTo>
                    <a:pt x="305891" y="413187"/>
                  </a:lnTo>
                  <a:lnTo>
                    <a:pt x="287250" y="426574"/>
                  </a:lnTo>
                  <a:lnTo>
                    <a:pt x="262197" y="435253"/>
                  </a:lnTo>
                  <a:lnTo>
                    <a:pt x="201574" y="440825"/>
                  </a:lnTo>
                  <a:lnTo>
                    <a:pt x="144192" y="436337"/>
                  </a:lnTo>
                  <a:lnTo>
                    <a:pt x="88967" y="431421"/>
                  </a:lnTo>
                  <a:lnTo>
                    <a:pt x="26620" y="422725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685835" y="3022744"/>
            <a:ext cx="1671350" cy="808999"/>
            <a:chOff x="685835" y="3022744"/>
            <a:chExt cx="1671350" cy="808999"/>
          </a:xfrm>
        </p:grpSpPr>
        <p:sp>
          <p:nvSpPr>
            <p:cNvPr id="179" name="Freeform 178"/>
            <p:cNvSpPr/>
            <p:nvPr/>
          </p:nvSpPr>
          <p:spPr>
            <a:xfrm>
              <a:off x="685835" y="3084849"/>
              <a:ext cx="720014" cy="746894"/>
            </a:xfrm>
            <a:custGeom>
              <a:avLst/>
              <a:gdLst/>
              <a:ahLst/>
              <a:cxnLst/>
              <a:rect l="0" t="0" r="0" b="0"/>
              <a:pathLst>
                <a:path w="720014" h="746894">
                  <a:moveTo>
                    <a:pt x="482828" y="42114"/>
                  </a:moveTo>
                  <a:lnTo>
                    <a:pt x="440136" y="38995"/>
                  </a:lnTo>
                  <a:lnTo>
                    <a:pt x="419400" y="36049"/>
                  </a:lnTo>
                  <a:lnTo>
                    <a:pt x="371253" y="40569"/>
                  </a:lnTo>
                  <a:lnTo>
                    <a:pt x="317289" y="47398"/>
                  </a:lnTo>
                  <a:lnTo>
                    <a:pt x="258994" y="63405"/>
                  </a:lnTo>
                  <a:lnTo>
                    <a:pt x="234777" y="71464"/>
                  </a:lnTo>
                  <a:lnTo>
                    <a:pt x="176830" y="101979"/>
                  </a:lnTo>
                  <a:lnTo>
                    <a:pt x="146887" y="121593"/>
                  </a:lnTo>
                  <a:lnTo>
                    <a:pt x="93536" y="178399"/>
                  </a:lnTo>
                  <a:lnTo>
                    <a:pt x="65249" y="212534"/>
                  </a:lnTo>
                  <a:lnTo>
                    <a:pt x="32153" y="273914"/>
                  </a:lnTo>
                  <a:lnTo>
                    <a:pt x="6024" y="336928"/>
                  </a:lnTo>
                  <a:lnTo>
                    <a:pt x="0" y="388604"/>
                  </a:lnTo>
                  <a:lnTo>
                    <a:pt x="1929" y="450805"/>
                  </a:lnTo>
                  <a:lnTo>
                    <a:pt x="13229" y="508498"/>
                  </a:lnTo>
                  <a:lnTo>
                    <a:pt x="33311" y="567565"/>
                  </a:lnTo>
                  <a:lnTo>
                    <a:pt x="58812" y="604872"/>
                  </a:lnTo>
                  <a:lnTo>
                    <a:pt x="118071" y="654974"/>
                  </a:lnTo>
                  <a:lnTo>
                    <a:pt x="179000" y="688826"/>
                  </a:lnTo>
                  <a:lnTo>
                    <a:pt x="239252" y="717495"/>
                  </a:lnTo>
                  <a:lnTo>
                    <a:pt x="293128" y="736738"/>
                  </a:lnTo>
                  <a:lnTo>
                    <a:pt x="327964" y="744328"/>
                  </a:lnTo>
                  <a:lnTo>
                    <a:pt x="381658" y="746893"/>
                  </a:lnTo>
                  <a:lnTo>
                    <a:pt x="436154" y="746229"/>
                  </a:lnTo>
                  <a:lnTo>
                    <a:pt x="485047" y="732927"/>
                  </a:lnTo>
                  <a:lnTo>
                    <a:pt x="519360" y="714733"/>
                  </a:lnTo>
                  <a:lnTo>
                    <a:pt x="573773" y="680684"/>
                  </a:lnTo>
                  <a:lnTo>
                    <a:pt x="607724" y="649616"/>
                  </a:lnTo>
                  <a:lnTo>
                    <a:pt x="658218" y="593537"/>
                  </a:lnTo>
                  <a:lnTo>
                    <a:pt x="691344" y="530786"/>
                  </a:lnTo>
                  <a:lnTo>
                    <a:pt x="708677" y="469532"/>
                  </a:lnTo>
                  <a:lnTo>
                    <a:pt x="716433" y="414278"/>
                  </a:lnTo>
                  <a:lnTo>
                    <a:pt x="720013" y="390014"/>
                  </a:lnTo>
                  <a:lnTo>
                    <a:pt x="715899" y="336310"/>
                  </a:lnTo>
                  <a:lnTo>
                    <a:pt x="706240" y="275049"/>
                  </a:lnTo>
                  <a:lnTo>
                    <a:pt x="689731" y="221271"/>
                  </a:lnTo>
                  <a:lnTo>
                    <a:pt x="663987" y="160146"/>
                  </a:lnTo>
                  <a:lnTo>
                    <a:pt x="653420" y="139026"/>
                  </a:lnTo>
                  <a:lnTo>
                    <a:pt x="595955" y="76227"/>
                  </a:lnTo>
                  <a:lnTo>
                    <a:pt x="543568" y="34927"/>
                  </a:lnTo>
                  <a:lnTo>
                    <a:pt x="491866" y="14478"/>
                  </a:lnTo>
                  <a:lnTo>
                    <a:pt x="439726" y="3207"/>
                  </a:lnTo>
                  <a:lnTo>
                    <a:pt x="3775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1637209" y="3022744"/>
              <a:ext cx="719976" cy="639556"/>
            </a:xfrm>
            <a:custGeom>
              <a:avLst/>
              <a:gdLst/>
              <a:ahLst/>
              <a:cxnLst/>
              <a:rect l="0" t="0" r="0" b="0"/>
              <a:pathLst>
                <a:path w="719976" h="639556">
                  <a:moveTo>
                    <a:pt x="373734" y="30520"/>
                  </a:moveTo>
                  <a:lnTo>
                    <a:pt x="310306" y="14901"/>
                  </a:lnTo>
                  <a:lnTo>
                    <a:pt x="252297" y="24679"/>
                  </a:lnTo>
                  <a:lnTo>
                    <a:pt x="199011" y="45007"/>
                  </a:lnTo>
                  <a:lnTo>
                    <a:pt x="142668" y="70801"/>
                  </a:lnTo>
                  <a:lnTo>
                    <a:pt x="88050" y="111385"/>
                  </a:lnTo>
                  <a:lnTo>
                    <a:pt x="48088" y="149472"/>
                  </a:lnTo>
                  <a:lnTo>
                    <a:pt x="19420" y="189067"/>
                  </a:lnTo>
                  <a:lnTo>
                    <a:pt x="11540" y="212899"/>
                  </a:lnTo>
                  <a:lnTo>
                    <a:pt x="0" y="272906"/>
                  </a:lnTo>
                  <a:lnTo>
                    <a:pt x="3855" y="326057"/>
                  </a:lnTo>
                  <a:lnTo>
                    <a:pt x="10553" y="387205"/>
                  </a:lnTo>
                  <a:lnTo>
                    <a:pt x="24310" y="439968"/>
                  </a:lnTo>
                  <a:lnTo>
                    <a:pt x="48345" y="487998"/>
                  </a:lnTo>
                  <a:lnTo>
                    <a:pt x="92671" y="543714"/>
                  </a:lnTo>
                  <a:lnTo>
                    <a:pt x="154286" y="598867"/>
                  </a:lnTo>
                  <a:lnTo>
                    <a:pt x="208615" y="622748"/>
                  </a:lnTo>
                  <a:lnTo>
                    <a:pt x="236007" y="632984"/>
                  </a:lnTo>
                  <a:lnTo>
                    <a:pt x="298132" y="639555"/>
                  </a:lnTo>
                  <a:lnTo>
                    <a:pt x="361400" y="635264"/>
                  </a:lnTo>
                  <a:lnTo>
                    <a:pt x="412843" y="626424"/>
                  </a:lnTo>
                  <a:lnTo>
                    <a:pt x="471883" y="611786"/>
                  </a:lnTo>
                  <a:lnTo>
                    <a:pt x="532113" y="574069"/>
                  </a:lnTo>
                  <a:lnTo>
                    <a:pt x="593702" y="532341"/>
                  </a:lnTo>
                  <a:lnTo>
                    <a:pt x="625501" y="501175"/>
                  </a:lnTo>
                  <a:lnTo>
                    <a:pt x="675497" y="439485"/>
                  </a:lnTo>
                  <a:lnTo>
                    <a:pt x="707519" y="379939"/>
                  </a:lnTo>
                  <a:lnTo>
                    <a:pt x="715105" y="355443"/>
                  </a:lnTo>
                  <a:lnTo>
                    <a:pt x="719975" y="295177"/>
                  </a:lnTo>
                  <a:lnTo>
                    <a:pt x="717699" y="255165"/>
                  </a:lnTo>
                  <a:lnTo>
                    <a:pt x="706496" y="221084"/>
                  </a:lnTo>
                  <a:lnTo>
                    <a:pt x="676174" y="167529"/>
                  </a:lnTo>
                  <a:lnTo>
                    <a:pt x="655700" y="128423"/>
                  </a:lnTo>
                  <a:lnTo>
                    <a:pt x="600591" y="69247"/>
                  </a:lnTo>
                  <a:lnTo>
                    <a:pt x="571192" y="49274"/>
                  </a:lnTo>
                  <a:lnTo>
                    <a:pt x="511882" y="27632"/>
                  </a:lnTo>
                  <a:lnTo>
                    <a:pt x="455010" y="4331"/>
                  </a:lnTo>
                  <a:lnTo>
                    <a:pt x="401227" y="0"/>
                  </a:lnTo>
                  <a:lnTo>
                    <a:pt x="345542" y="315"/>
                  </a:lnTo>
                  <a:lnTo>
                    <a:pt x="298842" y="10429"/>
                  </a:lnTo>
                  <a:lnTo>
                    <a:pt x="278977" y="199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9" name="Group 188"/>
          <p:cNvGrpSpPr/>
          <p:nvPr/>
        </p:nvGrpSpPr>
        <p:grpSpPr>
          <a:xfrm>
            <a:off x="1237373" y="4242984"/>
            <a:ext cx="2203183" cy="708513"/>
            <a:chOff x="1237373" y="4242984"/>
            <a:chExt cx="2203183" cy="708513"/>
          </a:xfrm>
        </p:grpSpPr>
        <p:sp>
          <p:nvSpPr>
            <p:cNvPr id="182" name="Freeform 181"/>
            <p:cNvSpPr/>
            <p:nvPr/>
          </p:nvSpPr>
          <p:spPr>
            <a:xfrm>
              <a:off x="1237373" y="4256412"/>
              <a:ext cx="394545" cy="695085"/>
            </a:xfrm>
            <a:custGeom>
              <a:avLst/>
              <a:gdLst/>
              <a:ahLst/>
              <a:cxnLst/>
              <a:rect l="0" t="0" r="0" b="0"/>
              <a:pathLst>
                <a:path w="394545" h="695085">
                  <a:moveTo>
                    <a:pt x="36575" y="39214"/>
                  </a:moveTo>
                  <a:lnTo>
                    <a:pt x="21921" y="97831"/>
                  </a:lnTo>
                  <a:lnTo>
                    <a:pt x="9547" y="159241"/>
                  </a:lnTo>
                  <a:lnTo>
                    <a:pt x="7015" y="188876"/>
                  </a:lnTo>
                  <a:lnTo>
                    <a:pt x="5170" y="193971"/>
                  </a:lnTo>
                  <a:lnTo>
                    <a:pt x="2770" y="192688"/>
                  </a:lnTo>
                  <a:lnTo>
                    <a:pt x="0" y="187154"/>
                  </a:lnTo>
                  <a:lnTo>
                    <a:pt x="42" y="171646"/>
                  </a:lnTo>
                  <a:lnTo>
                    <a:pt x="12743" y="108387"/>
                  </a:lnTo>
                  <a:lnTo>
                    <a:pt x="29311" y="61457"/>
                  </a:lnTo>
                  <a:lnTo>
                    <a:pt x="54767" y="23981"/>
                  </a:lnTo>
                  <a:lnTo>
                    <a:pt x="80959" y="6885"/>
                  </a:lnTo>
                  <a:lnTo>
                    <a:pt x="116536" y="0"/>
                  </a:lnTo>
                  <a:lnTo>
                    <a:pt x="136844" y="4628"/>
                  </a:lnTo>
                  <a:lnTo>
                    <a:pt x="164550" y="23508"/>
                  </a:lnTo>
                  <a:lnTo>
                    <a:pt x="182360" y="42762"/>
                  </a:lnTo>
                  <a:lnTo>
                    <a:pt x="206445" y="96371"/>
                  </a:lnTo>
                  <a:lnTo>
                    <a:pt x="223387" y="148957"/>
                  </a:lnTo>
                  <a:lnTo>
                    <a:pt x="232696" y="208991"/>
                  </a:lnTo>
                  <a:lnTo>
                    <a:pt x="238574" y="261874"/>
                  </a:lnTo>
                  <a:lnTo>
                    <a:pt x="245452" y="316773"/>
                  </a:lnTo>
                  <a:lnTo>
                    <a:pt x="246643" y="375438"/>
                  </a:lnTo>
                  <a:lnTo>
                    <a:pt x="238640" y="436172"/>
                  </a:lnTo>
                  <a:lnTo>
                    <a:pt x="225794" y="498255"/>
                  </a:lnTo>
                  <a:lnTo>
                    <a:pt x="211992" y="560648"/>
                  </a:lnTo>
                  <a:lnTo>
                    <a:pt x="181923" y="619307"/>
                  </a:lnTo>
                  <a:lnTo>
                    <a:pt x="151656" y="667940"/>
                  </a:lnTo>
                  <a:lnTo>
                    <a:pt x="136855" y="682466"/>
                  </a:lnTo>
                  <a:lnTo>
                    <a:pt x="118578" y="692822"/>
                  </a:lnTo>
                  <a:lnTo>
                    <a:pt x="98757" y="695084"/>
                  </a:lnTo>
                  <a:lnTo>
                    <a:pt x="57436" y="687005"/>
                  </a:lnTo>
                  <a:lnTo>
                    <a:pt x="31578" y="671920"/>
                  </a:lnTo>
                  <a:lnTo>
                    <a:pt x="26224" y="663399"/>
                  </a:lnTo>
                  <a:lnTo>
                    <a:pt x="20276" y="641454"/>
                  </a:lnTo>
                  <a:lnTo>
                    <a:pt x="22517" y="608380"/>
                  </a:lnTo>
                  <a:lnTo>
                    <a:pt x="33836" y="590094"/>
                  </a:lnTo>
                  <a:lnTo>
                    <a:pt x="50566" y="575339"/>
                  </a:lnTo>
                  <a:lnTo>
                    <a:pt x="100202" y="552416"/>
                  </a:lnTo>
                  <a:lnTo>
                    <a:pt x="137055" y="546904"/>
                  </a:lnTo>
                  <a:lnTo>
                    <a:pt x="183025" y="553446"/>
                  </a:lnTo>
                  <a:lnTo>
                    <a:pt x="225900" y="569124"/>
                  </a:lnTo>
                  <a:lnTo>
                    <a:pt x="289242" y="608059"/>
                  </a:lnTo>
                  <a:lnTo>
                    <a:pt x="336959" y="635890"/>
                  </a:lnTo>
                  <a:lnTo>
                    <a:pt x="360762" y="640536"/>
                  </a:lnTo>
                  <a:lnTo>
                    <a:pt x="394544" y="6393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1810901" y="4558839"/>
              <a:ext cx="136872" cy="147400"/>
            </a:xfrm>
            <a:custGeom>
              <a:avLst/>
              <a:gdLst/>
              <a:ahLst/>
              <a:cxnLst/>
              <a:rect l="0" t="0" r="0" b="0"/>
              <a:pathLst>
                <a:path w="136872" h="147400">
                  <a:moveTo>
                    <a:pt x="136871" y="0"/>
                  </a:moveTo>
                  <a:lnTo>
                    <a:pt x="77278" y="49498"/>
                  </a:lnTo>
                  <a:lnTo>
                    <a:pt x="50316" y="78451"/>
                  </a:lnTo>
                  <a:lnTo>
                    <a:pt x="12999" y="13310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1800373" y="4569367"/>
              <a:ext cx="157928" cy="147401"/>
            </a:xfrm>
            <a:custGeom>
              <a:avLst/>
              <a:gdLst/>
              <a:ahLst/>
              <a:cxnLst/>
              <a:rect l="0" t="0" r="0" b="0"/>
              <a:pathLst>
                <a:path w="157928" h="147401">
                  <a:moveTo>
                    <a:pt x="0" y="0"/>
                  </a:moveTo>
                  <a:lnTo>
                    <a:pt x="38373" y="29309"/>
                  </a:lnTo>
                  <a:lnTo>
                    <a:pt x="87724" y="86834"/>
                  </a:lnTo>
                  <a:lnTo>
                    <a:pt x="136869" y="133699"/>
                  </a:lnTo>
                  <a:lnTo>
                    <a:pt x="157927" y="147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2131897" y="4242984"/>
              <a:ext cx="351877" cy="600126"/>
            </a:xfrm>
            <a:custGeom>
              <a:avLst/>
              <a:gdLst/>
              <a:ahLst/>
              <a:cxnLst/>
              <a:rect l="0" t="0" r="0" b="0"/>
              <a:pathLst>
                <a:path w="351877" h="600126">
                  <a:moveTo>
                    <a:pt x="110673" y="0"/>
                  </a:moveTo>
                  <a:lnTo>
                    <a:pt x="93905" y="11179"/>
                  </a:lnTo>
                  <a:lnTo>
                    <a:pt x="82553" y="26025"/>
                  </a:lnTo>
                  <a:lnTo>
                    <a:pt x="60826" y="82759"/>
                  </a:lnTo>
                  <a:lnTo>
                    <a:pt x="34987" y="145588"/>
                  </a:lnTo>
                  <a:lnTo>
                    <a:pt x="28630" y="152041"/>
                  </a:lnTo>
                  <a:lnTo>
                    <a:pt x="20883" y="155173"/>
                  </a:lnTo>
                  <a:lnTo>
                    <a:pt x="12208" y="156091"/>
                  </a:lnTo>
                  <a:lnTo>
                    <a:pt x="6425" y="150854"/>
                  </a:lnTo>
                  <a:lnTo>
                    <a:pt x="0" y="129437"/>
                  </a:lnTo>
                  <a:lnTo>
                    <a:pt x="1971" y="95674"/>
                  </a:lnTo>
                  <a:lnTo>
                    <a:pt x="10108" y="77227"/>
                  </a:lnTo>
                  <a:lnTo>
                    <a:pt x="34396" y="46320"/>
                  </a:lnTo>
                  <a:lnTo>
                    <a:pt x="60386" y="30362"/>
                  </a:lnTo>
                  <a:lnTo>
                    <a:pt x="101492" y="23814"/>
                  </a:lnTo>
                  <a:lnTo>
                    <a:pt x="124530" y="28521"/>
                  </a:lnTo>
                  <a:lnTo>
                    <a:pt x="150653" y="44326"/>
                  </a:lnTo>
                  <a:lnTo>
                    <a:pt x="194713" y="87542"/>
                  </a:lnTo>
                  <a:lnTo>
                    <a:pt x="201795" y="96966"/>
                  </a:lnTo>
                  <a:lnTo>
                    <a:pt x="209663" y="119915"/>
                  </a:lnTo>
                  <a:lnTo>
                    <a:pt x="211761" y="132586"/>
                  </a:lnTo>
                  <a:lnTo>
                    <a:pt x="207853" y="152904"/>
                  </a:lnTo>
                  <a:lnTo>
                    <a:pt x="192499" y="177496"/>
                  </a:lnTo>
                  <a:lnTo>
                    <a:pt x="160761" y="206766"/>
                  </a:lnTo>
                  <a:lnTo>
                    <a:pt x="156933" y="208035"/>
                  </a:lnTo>
                  <a:lnTo>
                    <a:pt x="156721" y="205370"/>
                  </a:lnTo>
                  <a:lnTo>
                    <a:pt x="158919" y="200084"/>
                  </a:lnTo>
                  <a:lnTo>
                    <a:pt x="165064" y="196561"/>
                  </a:lnTo>
                  <a:lnTo>
                    <a:pt x="184369" y="192646"/>
                  </a:lnTo>
                  <a:lnTo>
                    <a:pt x="215957" y="196031"/>
                  </a:lnTo>
                  <a:lnTo>
                    <a:pt x="253132" y="210032"/>
                  </a:lnTo>
                  <a:lnTo>
                    <a:pt x="282604" y="234587"/>
                  </a:lnTo>
                  <a:lnTo>
                    <a:pt x="312354" y="274325"/>
                  </a:lnTo>
                  <a:lnTo>
                    <a:pt x="334572" y="326461"/>
                  </a:lnTo>
                  <a:lnTo>
                    <a:pt x="348009" y="376918"/>
                  </a:lnTo>
                  <a:lnTo>
                    <a:pt x="351876" y="431946"/>
                  </a:lnTo>
                  <a:lnTo>
                    <a:pt x="350065" y="458698"/>
                  </a:lnTo>
                  <a:lnTo>
                    <a:pt x="335892" y="492319"/>
                  </a:lnTo>
                  <a:lnTo>
                    <a:pt x="315704" y="517619"/>
                  </a:lnTo>
                  <a:lnTo>
                    <a:pt x="286846" y="538764"/>
                  </a:lnTo>
                  <a:lnTo>
                    <a:pt x="227733" y="560834"/>
                  </a:lnTo>
                  <a:lnTo>
                    <a:pt x="167769" y="575858"/>
                  </a:lnTo>
                  <a:lnTo>
                    <a:pt x="113632" y="584023"/>
                  </a:lnTo>
                  <a:lnTo>
                    <a:pt x="61539" y="597195"/>
                  </a:lnTo>
                  <a:lnTo>
                    <a:pt x="36973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2758466" y="4443026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126342" y="0"/>
                  </a:moveTo>
                  <a:lnTo>
                    <a:pt x="71116" y="57565"/>
                  </a:lnTo>
                  <a:lnTo>
                    <a:pt x="30921" y="11829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2758466" y="4453554"/>
              <a:ext cx="126343" cy="157929"/>
            </a:xfrm>
            <a:custGeom>
              <a:avLst/>
              <a:gdLst/>
              <a:ahLst/>
              <a:cxnLst/>
              <a:rect l="0" t="0" r="0" b="0"/>
              <a:pathLst>
                <a:path w="126343" h="157929">
                  <a:moveTo>
                    <a:pt x="0" y="0"/>
                  </a:moveTo>
                  <a:lnTo>
                    <a:pt x="15641" y="17981"/>
                  </a:lnTo>
                  <a:lnTo>
                    <a:pt x="53455" y="76331"/>
                  </a:lnTo>
                  <a:lnTo>
                    <a:pt x="77060" y="102945"/>
                  </a:lnTo>
                  <a:lnTo>
                    <a:pt x="116039" y="138902"/>
                  </a:lnTo>
                  <a:lnTo>
                    <a:pt x="126342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063792" y="4264041"/>
              <a:ext cx="376764" cy="673825"/>
            </a:xfrm>
            <a:custGeom>
              <a:avLst/>
              <a:gdLst/>
              <a:ahLst/>
              <a:cxnLst/>
              <a:rect l="0" t="0" r="0" b="0"/>
              <a:pathLst>
                <a:path w="376764" h="673825">
                  <a:moveTo>
                    <a:pt x="94757" y="0"/>
                  </a:moveTo>
                  <a:lnTo>
                    <a:pt x="77989" y="11179"/>
                  </a:lnTo>
                  <a:lnTo>
                    <a:pt x="66638" y="26025"/>
                  </a:lnTo>
                  <a:lnTo>
                    <a:pt x="30966" y="84664"/>
                  </a:lnTo>
                  <a:lnTo>
                    <a:pt x="7155" y="128739"/>
                  </a:lnTo>
                  <a:lnTo>
                    <a:pt x="10179" y="109635"/>
                  </a:lnTo>
                  <a:lnTo>
                    <a:pt x="19654" y="76678"/>
                  </a:lnTo>
                  <a:lnTo>
                    <a:pt x="30572" y="59036"/>
                  </a:lnTo>
                  <a:lnTo>
                    <a:pt x="55462" y="35950"/>
                  </a:lnTo>
                  <a:lnTo>
                    <a:pt x="90653" y="19880"/>
                  </a:lnTo>
                  <a:lnTo>
                    <a:pt x="113990" y="17805"/>
                  </a:lnTo>
                  <a:lnTo>
                    <a:pt x="157567" y="26004"/>
                  </a:lnTo>
                  <a:lnTo>
                    <a:pt x="183817" y="41110"/>
                  </a:lnTo>
                  <a:lnTo>
                    <a:pt x="206413" y="60404"/>
                  </a:lnTo>
                  <a:lnTo>
                    <a:pt x="222337" y="86528"/>
                  </a:lnTo>
                  <a:lnTo>
                    <a:pt x="224378" y="109426"/>
                  </a:lnTo>
                  <a:lnTo>
                    <a:pt x="216158" y="156666"/>
                  </a:lnTo>
                  <a:lnTo>
                    <a:pt x="194863" y="205858"/>
                  </a:lnTo>
                  <a:lnTo>
                    <a:pt x="161218" y="248092"/>
                  </a:lnTo>
                  <a:lnTo>
                    <a:pt x="134726" y="264322"/>
                  </a:lnTo>
                  <a:lnTo>
                    <a:pt x="127252" y="263952"/>
                  </a:lnTo>
                  <a:lnTo>
                    <a:pt x="121100" y="260196"/>
                  </a:lnTo>
                  <a:lnTo>
                    <a:pt x="115828" y="254182"/>
                  </a:lnTo>
                  <a:lnTo>
                    <a:pt x="115823" y="247834"/>
                  </a:lnTo>
                  <a:lnTo>
                    <a:pt x="119330" y="241262"/>
                  </a:lnTo>
                  <a:lnTo>
                    <a:pt x="132584" y="228890"/>
                  </a:lnTo>
                  <a:lnTo>
                    <a:pt x="150174" y="219492"/>
                  </a:lnTo>
                  <a:lnTo>
                    <a:pt x="172809" y="217655"/>
                  </a:lnTo>
                  <a:lnTo>
                    <a:pt x="219879" y="226008"/>
                  </a:lnTo>
                  <a:lnTo>
                    <a:pt x="252323" y="241140"/>
                  </a:lnTo>
                  <a:lnTo>
                    <a:pt x="301170" y="290044"/>
                  </a:lnTo>
                  <a:lnTo>
                    <a:pt x="336827" y="351219"/>
                  </a:lnTo>
                  <a:lnTo>
                    <a:pt x="343875" y="360488"/>
                  </a:lnTo>
                  <a:lnTo>
                    <a:pt x="359382" y="407069"/>
                  </a:lnTo>
                  <a:lnTo>
                    <a:pt x="371386" y="459735"/>
                  </a:lnTo>
                  <a:lnTo>
                    <a:pt x="376763" y="512384"/>
                  </a:lnTo>
                  <a:lnTo>
                    <a:pt x="372766" y="559439"/>
                  </a:lnTo>
                  <a:lnTo>
                    <a:pt x="361036" y="585552"/>
                  </a:lnTo>
                  <a:lnTo>
                    <a:pt x="334702" y="616864"/>
                  </a:lnTo>
                  <a:lnTo>
                    <a:pt x="313703" y="632131"/>
                  </a:lnTo>
                  <a:lnTo>
                    <a:pt x="274403" y="646132"/>
                  </a:lnTo>
                  <a:lnTo>
                    <a:pt x="226234" y="650801"/>
                  </a:lnTo>
                  <a:lnTo>
                    <a:pt x="163795" y="649259"/>
                  </a:lnTo>
                  <a:lnTo>
                    <a:pt x="139478" y="646529"/>
                  </a:lnTo>
                  <a:lnTo>
                    <a:pt x="85913" y="651188"/>
                  </a:lnTo>
                  <a:lnTo>
                    <a:pt x="52222" y="654405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5243191" y="3779730"/>
            <a:ext cx="484312" cy="589597"/>
            <a:chOff x="5243191" y="3779730"/>
            <a:chExt cx="484312" cy="589597"/>
          </a:xfrm>
        </p:grpSpPr>
        <p:sp>
          <p:nvSpPr>
            <p:cNvPr id="190" name="Freeform 189"/>
            <p:cNvSpPr/>
            <p:nvPr/>
          </p:nvSpPr>
          <p:spPr>
            <a:xfrm>
              <a:off x="5243191" y="3779730"/>
              <a:ext cx="346197" cy="589597"/>
            </a:xfrm>
            <a:custGeom>
              <a:avLst/>
              <a:gdLst/>
              <a:ahLst/>
              <a:cxnLst/>
              <a:rect l="0" t="0" r="0" b="0"/>
              <a:pathLst>
                <a:path w="346197" h="589597">
                  <a:moveTo>
                    <a:pt x="210570" y="0"/>
                  </a:moveTo>
                  <a:lnTo>
                    <a:pt x="181262" y="34898"/>
                  </a:lnTo>
                  <a:lnTo>
                    <a:pt x="142842" y="97074"/>
                  </a:lnTo>
                  <a:lnTo>
                    <a:pt x="129386" y="111774"/>
                  </a:lnTo>
                  <a:lnTo>
                    <a:pt x="123693" y="113121"/>
                  </a:lnTo>
                  <a:lnTo>
                    <a:pt x="118727" y="110509"/>
                  </a:lnTo>
                  <a:lnTo>
                    <a:pt x="114246" y="105258"/>
                  </a:lnTo>
                  <a:lnTo>
                    <a:pt x="113599" y="99418"/>
                  </a:lnTo>
                  <a:lnTo>
                    <a:pt x="119119" y="86690"/>
                  </a:lnTo>
                  <a:lnTo>
                    <a:pt x="142896" y="59455"/>
                  </a:lnTo>
                  <a:lnTo>
                    <a:pt x="180175" y="34665"/>
                  </a:lnTo>
                  <a:lnTo>
                    <a:pt x="190307" y="30129"/>
                  </a:lnTo>
                  <a:lnTo>
                    <a:pt x="210923" y="28209"/>
                  </a:lnTo>
                  <a:lnTo>
                    <a:pt x="252754" y="36508"/>
                  </a:lnTo>
                  <a:lnTo>
                    <a:pt x="270653" y="48981"/>
                  </a:lnTo>
                  <a:lnTo>
                    <a:pt x="285237" y="66223"/>
                  </a:lnTo>
                  <a:lnTo>
                    <a:pt x="295618" y="85585"/>
                  </a:lnTo>
                  <a:lnTo>
                    <a:pt x="297892" y="112127"/>
                  </a:lnTo>
                  <a:lnTo>
                    <a:pt x="289820" y="165648"/>
                  </a:lnTo>
                  <a:lnTo>
                    <a:pt x="274736" y="193620"/>
                  </a:lnTo>
                  <a:lnTo>
                    <a:pt x="255449" y="216726"/>
                  </a:lnTo>
                  <a:lnTo>
                    <a:pt x="229327" y="232802"/>
                  </a:lnTo>
                  <a:lnTo>
                    <a:pt x="225414" y="233580"/>
                  </a:lnTo>
                  <a:lnTo>
                    <a:pt x="225146" y="231760"/>
                  </a:lnTo>
                  <a:lnTo>
                    <a:pt x="227306" y="228206"/>
                  </a:lnTo>
                  <a:lnTo>
                    <a:pt x="232256" y="227007"/>
                  </a:lnTo>
                  <a:lnTo>
                    <a:pt x="247115" y="228794"/>
                  </a:lnTo>
                  <a:lnTo>
                    <a:pt x="262297" y="236607"/>
                  </a:lnTo>
                  <a:lnTo>
                    <a:pt x="305423" y="275783"/>
                  </a:lnTo>
                  <a:lnTo>
                    <a:pt x="321357" y="295706"/>
                  </a:lnTo>
                  <a:lnTo>
                    <a:pt x="329999" y="319378"/>
                  </a:lnTo>
                  <a:lnTo>
                    <a:pt x="341136" y="372703"/>
                  </a:lnTo>
                  <a:lnTo>
                    <a:pt x="346196" y="429466"/>
                  </a:lnTo>
                  <a:lnTo>
                    <a:pt x="344732" y="476379"/>
                  </a:lnTo>
                  <a:lnTo>
                    <a:pt x="336099" y="501843"/>
                  </a:lnTo>
                  <a:lnTo>
                    <a:pt x="321343" y="521739"/>
                  </a:lnTo>
                  <a:lnTo>
                    <a:pt x="283274" y="553575"/>
                  </a:lnTo>
                  <a:lnTo>
                    <a:pt x="246800" y="569694"/>
                  </a:lnTo>
                  <a:lnTo>
                    <a:pt x="184149" y="577216"/>
                  </a:lnTo>
                  <a:lnTo>
                    <a:pt x="132812" y="578519"/>
                  </a:lnTo>
                  <a:lnTo>
                    <a:pt x="81726" y="580075"/>
                  </a:lnTo>
                  <a:lnTo>
                    <a:pt x="28189" y="587369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5716974" y="421139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263419" y="168455"/>
            <a:ext cx="894924" cy="492037"/>
            <a:chOff x="1263419" y="168455"/>
            <a:chExt cx="894924" cy="492037"/>
          </a:xfrm>
        </p:grpSpPr>
        <p:sp>
          <p:nvSpPr>
            <p:cNvPr id="2" name="Freeform 1"/>
            <p:cNvSpPr/>
            <p:nvPr/>
          </p:nvSpPr>
          <p:spPr>
            <a:xfrm>
              <a:off x="1263419" y="168455"/>
              <a:ext cx="31587" cy="473784"/>
            </a:xfrm>
            <a:custGeom>
              <a:avLst/>
              <a:gdLst/>
              <a:ahLst/>
              <a:cxnLst/>
              <a:rect l="0" t="0" r="0" b="0"/>
              <a:pathLst>
                <a:path w="31587" h="473784">
                  <a:moveTo>
                    <a:pt x="0" y="0"/>
                  </a:moveTo>
                  <a:lnTo>
                    <a:pt x="3120" y="48931"/>
                  </a:lnTo>
                  <a:lnTo>
                    <a:pt x="8333" y="96777"/>
                  </a:lnTo>
                  <a:lnTo>
                    <a:pt x="12998" y="147998"/>
                  </a:lnTo>
                  <a:lnTo>
                    <a:pt x="18669" y="200219"/>
                  </a:lnTo>
                  <a:lnTo>
                    <a:pt x="20350" y="255856"/>
                  </a:lnTo>
                  <a:lnTo>
                    <a:pt x="23967" y="313676"/>
                  </a:lnTo>
                  <a:lnTo>
                    <a:pt x="29328" y="364732"/>
                  </a:lnTo>
                  <a:lnTo>
                    <a:pt x="31140" y="423906"/>
                  </a:lnTo>
                  <a:lnTo>
                    <a:pt x="31586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22352" y="168455"/>
              <a:ext cx="226372" cy="455795"/>
            </a:xfrm>
            <a:custGeom>
              <a:avLst/>
              <a:gdLst/>
              <a:ahLst/>
              <a:cxnLst/>
              <a:rect l="0" t="0" r="0" b="0"/>
              <a:pathLst>
                <a:path w="226372" h="455795">
                  <a:moveTo>
                    <a:pt x="146394" y="0"/>
                  </a:moveTo>
                  <a:lnTo>
                    <a:pt x="96895" y="55088"/>
                  </a:lnTo>
                  <a:lnTo>
                    <a:pt x="48106" y="118103"/>
                  </a:lnTo>
                  <a:lnTo>
                    <a:pt x="23167" y="169602"/>
                  </a:lnTo>
                  <a:lnTo>
                    <a:pt x="4084" y="231562"/>
                  </a:lnTo>
                  <a:lnTo>
                    <a:pt x="0" y="284950"/>
                  </a:lnTo>
                  <a:lnTo>
                    <a:pt x="4782" y="340556"/>
                  </a:lnTo>
                  <a:lnTo>
                    <a:pt x="18162" y="388195"/>
                  </a:lnTo>
                  <a:lnTo>
                    <a:pt x="42122" y="428281"/>
                  </a:lnTo>
                  <a:lnTo>
                    <a:pt x="56767" y="443031"/>
                  </a:lnTo>
                  <a:lnTo>
                    <a:pt x="74974" y="453486"/>
                  </a:lnTo>
                  <a:lnTo>
                    <a:pt x="94764" y="455794"/>
                  </a:lnTo>
                  <a:lnTo>
                    <a:pt x="116428" y="451750"/>
                  </a:lnTo>
                  <a:lnTo>
                    <a:pt x="152593" y="436319"/>
                  </a:lnTo>
                  <a:lnTo>
                    <a:pt x="194494" y="403281"/>
                  </a:lnTo>
                  <a:lnTo>
                    <a:pt x="216278" y="371265"/>
                  </a:lnTo>
                  <a:lnTo>
                    <a:pt x="226371" y="332143"/>
                  </a:lnTo>
                  <a:lnTo>
                    <a:pt x="223773" y="290916"/>
                  </a:lnTo>
                  <a:lnTo>
                    <a:pt x="215490" y="269286"/>
                  </a:lnTo>
                  <a:lnTo>
                    <a:pt x="202839" y="251874"/>
                  </a:lnTo>
                  <a:lnTo>
                    <a:pt x="185519" y="236337"/>
                  </a:lnTo>
                  <a:lnTo>
                    <a:pt x="175986" y="232427"/>
                  </a:lnTo>
                  <a:lnTo>
                    <a:pt x="156037" y="231203"/>
                  </a:lnTo>
                  <a:lnTo>
                    <a:pt x="125074" y="242680"/>
                  </a:lnTo>
                  <a:lnTo>
                    <a:pt x="62429" y="294956"/>
                  </a:lnTo>
                  <a:lnTo>
                    <a:pt x="49415" y="310076"/>
                  </a:lnTo>
                  <a:lnTo>
                    <a:pt x="23452" y="369946"/>
                  </a:lnTo>
                  <a:lnTo>
                    <a:pt x="20052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73218" y="192246"/>
              <a:ext cx="385125" cy="468246"/>
            </a:xfrm>
            <a:custGeom>
              <a:avLst/>
              <a:gdLst/>
              <a:ahLst/>
              <a:cxnLst/>
              <a:rect l="0" t="0" r="0" b="0"/>
              <a:pathLst>
                <a:path w="385125" h="468246">
                  <a:moveTo>
                    <a:pt x="58740" y="28852"/>
                  </a:moveTo>
                  <a:lnTo>
                    <a:pt x="31229" y="82727"/>
                  </a:lnTo>
                  <a:lnTo>
                    <a:pt x="23896" y="103099"/>
                  </a:lnTo>
                  <a:lnTo>
                    <a:pt x="21473" y="105256"/>
                  </a:lnTo>
                  <a:lnTo>
                    <a:pt x="19857" y="102015"/>
                  </a:lnTo>
                  <a:lnTo>
                    <a:pt x="19232" y="87105"/>
                  </a:lnTo>
                  <a:lnTo>
                    <a:pt x="22853" y="68780"/>
                  </a:lnTo>
                  <a:lnTo>
                    <a:pt x="37059" y="44322"/>
                  </a:lnTo>
                  <a:lnTo>
                    <a:pt x="61675" y="22257"/>
                  </a:lnTo>
                  <a:lnTo>
                    <a:pt x="91195" y="6491"/>
                  </a:lnTo>
                  <a:lnTo>
                    <a:pt x="127758" y="0"/>
                  </a:lnTo>
                  <a:lnTo>
                    <a:pt x="148296" y="4720"/>
                  </a:lnTo>
                  <a:lnTo>
                    <a:pt x="157049" y="9255"/>
                  </a:lnTo>
                  <a:lnTo>
                    <a:pt x="169893" y="23652"/>
                  </a:lnTo>
                  <a:lnTo>
                    <a:pt x="203535" y="81962"/>
                  </a:lnTo>
                  <a:lnTo>
                    <a:pt x="210831" y="105099"/>
                  </a:lnTo>
                  <a:lnTo>
                    <a:pt x="218634" y="164493"/>
                  </a:lnTo>
                  <a:lnTo>
                    <a:pt x="225505" y="221631"/>
                  </a:lnTo>
                  <a:lnTo>
                    <a:pt x="218457" y="277978"/>
                  </a:lnTo>
                  <a:lnTo>
                    <a:pt x="205799" y="334169"/>
                  </a:lnTo>
                  <a:lnTo>
                    <a:pt x="186445" y="390329"/>
                  </a:lnTo>
                  <a:lnTo>
                    <a:pt x="137224" y="445250"/>
                  </a:lnTo>
                  <a:lnTo>
                    <a:pt x="109681" y="461585"/>
                  </a:lnTo>
                  <a:lnTo>
                    <a:pt x="73704" y="468245"/>
                  </a:lnTo>
                  <a:lnTo>
                    <a:pt x="50183" y="463563"/>
                  </a:lnTo>
                  <a:lnTo>
                    <a:pt x="20330" y="447774"/>
                  </a:lnTo>
                  <a:lnTo>
                    <a:pt x="12076" y="441494"/>
                  </a:lnTo>
                  <a:lnTo>
                    <a:pt x="2906" y="422039"/>
                  </a:lnTo>
                  <a:lnTo>
                    <a:pt x="0" y="398964"/>
                  </a:lnTo>
                  <a:lnTo>
                    <a:pt x="2608" y="377010"/>
                  </a:lnTo>
                  <a:lnTo>
                    <a:pt x="16242" y="344920"/>
                  </a:lnTo>
                  <a:lnTo>
                    <a:pt x="35100" y="318774"/>
                  </a:lnTo>
                  <a:lnTo>
                    <a:pt x="54862" y="309784"/>
                  </a:lnTo>
                  <a:lnTo>
                    <a:pt x="105677" y="304013"/>
                  </a:lnTo>
                  <a:lnTo>
                    <a:pt x="141278" y="308603"/>
                  </a:lnTo>
                  <a:lnTo>
                    <a:pt x="196926" y="342033"/>
                  </a:lnTo>
                  <a:lnTo>
                    <a:pt x="258897" y="383385"/>
                  </a:lnTo>
                  <a:lnTo>
                    <a:pt x="321765" y="425213"/>
                  </a:lnTo>
                  <a:lnTo>
                    <a:pt x="385124" y="4605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" name="Straight Connector 5"/>
          <p:cNvCxnSpPr/>
          <p:nvPr/>
        </p:nvCxnSpPr>
        <p:spPr>
          <a:xfrm>
            <a:off x="4316729" y="63118"/>
            <a:ext cx="0" cy="635927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6338155" y="115813"/>
            <a:ext cx="884395" cy="497877"/>
            <a:chOff x="6338155" y="115813"/>
            <a:chExt cx="884395" cy="497877"/>
          </a:xfrm>
        </p:grpSpPr>
        <p:sp>
          <p:nvSpPr>
            <p:cNvPr id="7" name="Freeform 6"/>
            <p:cNvSpPr/>
            <p:nvPr/>
          </p:nvSpPr>
          <p:spPr>
            <a:xfrm>
              <a:off x="6338155" y="147398"/>
              <a:ext cx="21059" cy="410613"/>
            </a:xfrm>
            <a:custGeom>
              <a:avLst/>
              <a:gdLst/>
              <a:ahLst/>
              <a:cxnLst/>
              <a:rect l="0" t="0" r="0" b="0"/>
              <a:pathLst>
                <a:path w="21059" h="410613">
                  <a:moveTo>
                    <a:pt x="21057" y="0"/>
                  </a:moveTo>
                  <a:lnTo>
                    <a:pt x="21058" y="54145"/>
                  </a:lnTo>
                  <a:lnTo>
                    <a:pt x="21058" y="101441"/>
                  </a:lnTo>
                  <a:lnTo>
                    <a:pt x="21058" y="159908"/>
                  </a:lnTo>
                  <a:lnTo>
                    <a:pt x="17938" y="218566"/>
                  </a:lnTo>
                  <a:lnTo>
                    <a:pt x="12724" y="272991"/>
                  </a:lnTo>
                  <a:lnTo>
                    <a:pt x="11179" y="323042"/>
                  </a:lnTo>
                  <a:lnTo>
                    <a:pt x="3379" y="385389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540075" y="115813"/>
              <a:ext cx="174782" cy="444284"/>
            </a:xfrm>
            <a:custGeom>
              <a:avLst/>
              <a:gdLst/>
              <a:ahLst/>
              <a:cxnLst/>
              <a:rect l="0" t="0" r="0" b="0"/>
              <a:pathLst>
                <a:path w="174782" h="444284">
                  <a:moveTo>
                    <a:pt x="103407" y="0"/>
                  </a:moveTo>
                  <a:lnTo>
                    <a:pt x="86639" y="11178"/>
                  </a:lnTo>
                  <a:lnTo>
                    <a:pt x="75287" y="29145"/>
                  </a:lnTo>
                  <a:lnTo>
                    <a:pt x="52879" y="78807"/>
                  </a:lnTo>
                  <a:lnTo>
                    <a:pt x="34328" y="142082"/>
                  </a:lnTo>
                  <a:lnTo>
                    <a:pt x="21847" y="193527"/>
                  </a:lnTo>
                  <a:lnTo>
                    <a:pt x="6192" y="245814"/>
                  </a:lnTo>
                  <a:lnTo>
                    <a:pt x="513" y="298352"/>
                  </a:lnTo>
                  <a:lnTo>
                    <a:pt x="0" y="349793"/>
                  </a:lnTo>
                  <a:lnTo>
                    <a:pt x="7907" y="394021"/>
                  </a:lnTo>
                  <a:lnTo>
                    <a:pt x="18458" y="418446"/>
                  </a:lnTo>
                  <a:lnTo>
                    <a:pt x="34067" y="434760"/>
                  </a:lnTo>
                  <a:lnTo>
                    <a:pt x="43142" y="440749"/>
                  </a:lnTo>
                  <a:lnTo>
                    <a:pt x="65704" y="444283"/>
                  </a:lnTo>
                  <a:lnTo>
                    <a:pt x="90159" y="440784"/>
                  </a:lnTo>
                  <a:lnTo>
                    <a:pt x="112727" y="431431"/>
                  </a:lnTo>
                  <a:lnTo>
                    <a:pt x="139573" y="407421"/>
                  </a:lnTo>
                  <a:lnTo>
                    <a:pt x="156757" y="378081"/>
                  </a:lnTo>
                  <a:lnTo>
                    <a:pt x="171874" y="327150"/>
                  </a:lnTo>
                  <a:lnTo>
                    <a:pt x="174781" y="295528"/>
                  </a:lnTo>
                  <a:lnTo>
                    <a:pt x="169834" y="271336"/>
                  </a:lnTo>
                  <a:lnTo>
                    <a:pt x="165238" y="261609"/>
                  </a:lnTo>
                  <a:lnTo>
                    <a:pt x="147656" y="247682"/>
                  </a:lnTo>
                  <a:lnTo>
                    <a:pt x="136415" y="242330"/>
                  </a:lnTo>
                  <a:lnTo>
                    <a:pt x="126583" y="241102"/>
                  </a:lnTo>
                  <a:lnTo>
                    <a:pt x="109417" y="245977"/>
                  </a:lnTo>
                  <a:lnTo>
                    <a:pt x="81012" y="267464"/>
                  </a:lnTo>
                  <a:lnTo>
                    <a:pt x="33715" y="326757"/>
                  </a:lnTo>
                  <a:lnTo>
                    <a:pt x="19178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891215" y="168285"/>
              <a:ext cx="331335" cy="445405"/>
            </a:xfrm>
            <a:custGeom>
              <a:avLst/>
              <a:gdLst/>
              <a:ahLst/>
              <a:cxnLst/>
              <a:rect l="0" t="0" r="0" b="0"/>
              <a:pathLst>
                <a:path w="331335" h="445405">
                  <a:moveTo>
                    <a:pt x="47065" y="10699"/>
                  </a:moveTo>
                  <a:lnTo>
                    <a:pt x="23345" y="69316"/>
                  </a:lnTo>
                  <a:lnTo>
                    <a:pt x="9797" y="123490"/>
                  </a:lnTo>
                  <a:lnTo>
                    <a:pt x="7105" y="151295"/>
                  </a:lnTo>
                  <a:lnTo>
                    <a:pt x="5217" y="155903"/>
                  </a:lnTo>
                  <a:lnTo>
                    <a:pt x="2789" y="154295"/>
                  </a:lnTo>
                  <a:lnTo>
                    <a:pt x="0" y="148543"/>
                  </a:lnTo>
                  <a:lnTo>
                    <a:pt x="20" y="132794"/>
                  </a:lnTo>
                  <a:lnTo>
                    <a:pt x="13876" y="83839"/>
                  </a:lnTo>
                  <a:lnTo>
                    <a:pt x="51050" y="22348"/>
                  </a:lnTo>
                  <a:lnTo>
                    <a:pt x="64823" y="5738"/>
                  </a:lnTo>
                  <a:lnTo>
                    <a:pt x="75281" y="1542"/>
                  </a:lnTo>
                  <a:lnTo>
                    <a:pt x="102499" y="0"/>
                  </a:lnTo>
                  <a:lnTo>
                    <a:pt x="114436" y="3567"/>
                  </a:lnTo>
                  <a:lnTo>
                    <a:pt x="133939" y="16888"/>
                  </a:lnTo>
                  <a:lnTo>
                    <a:pt x="158074" y="49707"/>
                  </a:lnTo>
                  <a:lnTo>
                    <a:pt x="178783" y="105059"/>
                  </a:lnTo>
                  <a:lnTo>
                    <a:pt x="189298" y="161100"/>
                  </a:lnTo>
                  <a:lnTo>
                    <a:pt x="191763" y="222158"/>
                  </a:lnTo>
                  <a:lnTo>
                    <a:pt x="185604" y="283534"/>
                  </a:lnTo>
                  <a:lnTo>
                    <a:pt x="176371" y="336944"/>
                  </a:lnTo>
                  <a:lnTo>
                    <a:pt x="159650" y="387618"/>
                  </a:lnTo>
                  <a:lnTo>
                    <a:pt x="134164" y="425833"/>
                  </a:lnTo>
                  <a:lnTo>
                    <a:pt x="107967" y="443058"/>
                  </a:lnTo>
                  <a:lnTo>
                    <a:pt x="88170" y="445404"/>
                  </a:lnTo>
                  <a:lnTo>
                    <a:pt x="67674" y="441377"/>
                  </a:lnTo>
                  <a:lnTo>
                    <a:pt x="46865" y="431789"/>
                  </a:lnTo>
                  <a:lnTo>
                    <a:pt x="32158" y="416609"/>
                  </a:lnTo>
                  <a:lnTo>
                    <a:pt x="13185" y="378268"/>
                  </a:lnTo>
                  <a:lnTo>
                    <a:pt x="7391" y="341746"/>
                  </a:lnTo>
                  <a:lnTo>
                    <a:pt x="12273" y="318098"/>
                  </a:lnTo>
                  <a:lnTo>
                    <a:pt x="16851" y="306879"/>
                  </a:lnTo>
                  <a:lnTo>
                    <a:pt x="31297" y="291293"/>
                  </a:lnTo>
                  <a:lnTo>
                    <a:pt x="40062" y="285499"/>
                  </a:lnTo>
                  <a:lnTo>
                    <a:pt x="74755" y="277345"/>
                  </a:lnTo>
                  <a:lnTo>
                    <a:pt x="114671" y="286107"/>
                  </a:lnTo>
                  <a:lnTo>
                    <a:pt x="175724" y="316707"/>
                  </a:lnTo>
                  <a:lnTo>
                    <a:pt x="235496" y="351210"/>
                  </a:lnTo>
                  <a:lnTo>
                    <a:pt x="298484" y="384837"/>
                  </a:lnTo>
                  <a:lnTo>
                    <a:pt x="331334" y="400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168663" y="758051"/>
            <a:ext cx="789638" cy="452727"/>
            <a:chOff x="1168663" y="758051"/>
            <a:chExt cx="789638" cy="452727"/>
          </a:xfrm>
        </p:grpSpPr>
        <p:sp>
          <p:nvSpPr>
            <p:cNvPr id="11" name="Freeform 10"/>
            <p:cNvSpPr/>
            <p:nvPr/>
          </p:nvSpPr>
          <p:spPr>
            <a:xfrm>
              <a:off x="1168663" y="779108"/>
              <a:ext cx="452726" cy="431670"/>
            </a:xfrm>
            <a:custGeom>
              <a:avLst/>
              <a:gdLst/>
              <a:ahLst/>
              <a:cxnLst/>
              <a:rect l="0" t="0" r="0" b="0"/>
              <a:pathLst>
                <a:path w="452726" h="431670">
                  <a:moveTo>
                    <a:pt x="452725" y="0"/>
                  </a:moveTo>
                  <a:lnTo>
                    <a:pt x="398850" y="43153"/>
                  </a:lnTo>
                  <a:lnTo>
                    <a:pt x="337973" y="95926"/>
                  </a:lnTo>
                  <a:lnTo>
                    <a:pt x="283284" y="158031"/>
                  </a:lnTo>
                  <a:lnTo>
                    <a:pt x="237086" y="216173"/>
                  </a:lnTo>
                  <a:lnTo>
                    <a:pt x="188845" y="273093"/>
                  </a:lnTo>
                  <a:lnTo>
                    <a:pt x="126283" y="328522"/>
                  </a:lnTo>
                  <a:lnTo>
                    <a:pt x="67293" y="385554"/>
                  </a:lnTo>
                  <a:lnTo>
                    <a:pt x="23333" y="417956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47384" y="758051"/>
              <a:ext cx="310917" cy="421141"/>
            </a:xfrm>
            <a:custGeom>
              <a:avLst/>
              <a:gdLst/>
              <a:ahLst/>
              <a:cxnLst/>
              <a:rect l="0" t="0" r="0" b="0"/>
              <a:pathLst>
                <a:path w="310917" h="421141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612" y="52705"/>
                  </a:lnTo>
                  <a:lnTo>
                    <a:pt x="48116" y="108203"/>
                  </a:lnTo>
                  <a:lnTo>
                    <a:pt x="101307" y="168712"/>
                  </a:lnTo>
                  <a:lnTo>
                    <a:pt x="152149" y="231650"/>
                  </a:lnTo>
                  <a:lnTo>
                    <a:pt x="195029" y="286467"/>
                  </a:lnTo>
                  <a:lnTo>
                    <a:pt x="244231" y="343444"/>
                  </a:lnTo>
                  <a:lnTo>
                    <a:pt x="297268" y="406823"/>
                  </a:lnTo>
                  <a:lnTo>
                    <a:pt x="310916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883924" y="1245142"/>
            <a:ext cx="1221776" cy="590021"/>
            <a:chOff x="883924" y="1245142"/>
            <a:chExt cx="1221776" cy="590021"/>
          </a:xfrm>
        </p:grpSpPr>
        <p:sp>
          <p:nvSpPr>
            <p:cNvPr id="14" name="Freeform 13"/>
            <p:cNvSpPr/>
            <p:nvPr/>
          </p:nvSpPr>
          <p:spPr>
            <a:xfrm>
              <a:off x="883924" y="1303860"/>
              <a:ext cx="305797" cy="531303"/>
            </a:xfrm>
            <a:custGeom>
              <a:avLst/>
              <a:gdLst/>
              <a:ahLst/>
              <a:cxnLst/>
              <a:rect l="0" t="0" r="0" b="0"/>
              <a:pathLst>
                <a:path w="305797" h="531303">
                  <a:moveTo>
                    <a:pt x="147868" y="22730"/>
                  </a:moveTo>
                  <a:lnTo>
                    <a:pt x="129910" y="76605"/>
                  </a:lnTo>
                  <a:lnTo>
                    <a:pt x="108058" y="138652"/>
                  </a:lnTo>
                  <a:lnTo>
                    <a:pt x="96640" y="159649"/>
                  </a:lnTo>
                  <a:lnTo>
                    <a:pt x="92659" y="161972"/>
                  </a:lnTo>
                  <a:lnTo>
                    <a:pt x="90005" y="158842"/>
                  </a:lnTo>
                  <a:lnTo>
                    <a:pt x="88236" y="152076"/>
                  </a:lnTo>
                  <a:lnTo>
                    <a:pt x="91335" y="114607"/>
                  </a:lnTo>
                  <a:lnTo>
                    <a:pt x="114499" y="55323"/>
                  </a:lnTo>
                  <a:lnTo>
                    <a:pt x="129402" y="26148"/>
                  </a:lnTo>
                  <a:lnTo>
                    <a:pt x="143171" y="11381"/>
                  </a:lnTo>
                  <a:lnTo>
                    <a:pt x="160988" y="919"/>
                  </a:lnTo>
                  <a:lnTo>
                    <a:pt x="170653" y="0"/>
                  </a:lnTo>
                  <a:lnTo>
                    <a:pt x="190750" y="5219"/>
                  </a:lnTo>
                  <a:lnTo>
                    <a:pt x="216206" y="21311"/>
                  </a:lnTo>
                  <a:lnTo>
                    <a:pt x="238566" y="46486"/>
                  </a:lnTo>
                  <a:lnTo>
                    <a:pt x="246670" y="69163"/>
                  </a:lnTo>
                  <a:lnTo>
                    <a:pt x="257462" y="121849"/>
                  </a:lnTo>
                  <a:lnTo>
                    <a:pt x="269689" y="177317"/>
                  </a:lnTo>
                  <a:lnTo>
                    <a:pt x="273317" y="236453"/>
                  </a:lnTo>
                  <a:lnTo>
                    <a:pt x="268445" y="298524"/>
                  </a:lnTo>
                  <a:lnTo>
                    <a:pt x="252856" y="361646"/>
                  </a:lnTo>
                  <a:lnTo>
                    <a:pt x="233467" y="416190"/>
                  </a:lnTo>
                  <a:lnTo>
                    <a:pt x="205938" y="469685"/>
                  </a:lnTo>
                  <a:lnTo>
                    <a:pt x="157725" y="512838"/>
                  </a:lnTo>
                  <a:lnTo>
                    <a:pt x="126612" y="529166"/>
                  </a:lnTo>
                  <a:lnTo>
                    <a:pt x="105666" y="531302"/>
                  </a:lnTo>
                  <a:lnTo>
                    <a:pt x="58034" y="523142"/>
                  </a:lnTo>
                  <a:lnTo>
                    <a:pt x="28574" y="508042"/>
                  </a:lnTo>
                  <a:lnTo>
                    <a:pt x="5027" y="483161"/>
                  </a:lnTo>
                  <a:lnTo>
                    <a:pt x="1168" y="473574"/>
                  </a:lnTo>
                  <a:lnTo>
                    <a:pt x="0" y="453562"/>
                  </a:lnTo>
                  <a:lnTo>
                    <a:pt x="6500" y="436089"/>
                  </a:lnTo>
                  <a:lnTo>
                    <a:pt x="11509" y="428155"/>
                  </a:lnTo>
                  <a:lnTo>
                    <a:pt x="26433" y="416218"/>
                  </a:lnTo>
                  <a:lnTo>
                    <a:pt x="35326" y="411398"/>
                  </a:lnTo>
                  <a:lnTo>
                    <a:pt x="57685" y="409161"/>
                  </a:lnTo>
                  <a:lnTo>
                    <a:pt x="115499" y="420279"/>
                  </a:lnTo>
                  <a:lnTo>
                    <a:pt x="178215" y="441616"/>
                  </a:lnTo>
                  <a:lnTo>
                    <a:pt x="216341" y="462749"/>
                  </a:lnTo>
                  <a:lnTo>
                    <a:pt x="272352" y="479848"/>
                  </a:lnTo>
                  <a:lnTo>
                    <a:pt x="305796" y="475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792983" y="1245142"/>
              <a:ext cx="186375" cy="450098"/>
            </a:xfrm>
            <a:custGeom>
              <a:avLst/>
              <a:gdLst/>
              <a:ahLst/>
              <a:cxnLst/>
              <a:rect l="0" t="0" r="0" b="0"/>
              <a:pathLst>
                <a:path w="186375" h="450098">
                  <a:moveTo>
                    <a:pt x="165317" y="91977"/>
                  </a:moveTo>
                  <a:lnTo>
                    <a:pt x="122655" y="146091"/>
                  </a:lnTo>
                  <a:lnTo>
                    <a:pt x="74038" y="209340"/>
                  </a:lnTo>
                  <a:lnTo>
                    <a:pt x="42090" y="263756"/>
                  </a:lnTo>
                  <a:lnTo>
                    <a:pt x="21838" y="322655"/>
                  </a:lnTo>
                  <a:lnTo>
                    <a:pt x="10590" y="371769"/>
                  </a:lnTo>
                  <a:lnTo>
                    <a:pt x="11458" y="413914"/>
                  </a:lnTo>
                  <a:lnTo>
                    <a:pt x="13611" y="425925"/>
                  </a:lnTo>
                  <a:lnTo>
                    <a:pt x="18556" y="435102"/>
                  </a:lnTo>
                  <a:lnTo>
                    <a:pt x="33410" y="448417"/>
                  </a:lnTo>
                  <a:lnTo>
                    <a:pt x="42284" y="450097"/>
                  </a:lnTo>
                  <a:lnTo>
                    <a:pt x="61503" y="445723"/>
                  </a:lnTo>
                  <a:lnTo>
                    <a:pt x="101267" y="423852"/>
                  </a:lnTo>
                  <a:lnTo>
                    <a:pt x="117743" y="410662"/>
                  </a:lnTo>
                  <a:lnTo>
                    <a:pt x="134583" y="384494"/>
                  </a:lnTo>
                  <a:lnTo>
                    <a:pt x="149584" y="335805"/>
                  </a:lnTo>
                  <a:lnTo>
                    <a:pt x="152077" y="296153"/>
                  </a:lnTo>
                  <a:lnTo>
                    <a:pt x="139931" y="239920"/>
                  </a:lnTo>
                  <a:lnTo>
                    <a:pt x="124390" y="213541"/>
                  </a:lnTo>
                  <a:lnTo>
                    <a:pt x="67891" y="162298"/>
                  </a:lnTo>
                  <a:lnTo>
                    <a:pt x="45073" y="142318"/>
                  </a:lnTo>
                  <a:lnTo>
                    <a:pt x="18945" y="126130"/>
                  </a:lnTo>
                  <a:lnTo>
                    <a:pt x="7456" y="109496"/>
                  </a:lnTo>
                  <a:lnTo>
                    <a:pt x="0" y="74811"/>
                  </a:lnTo>
                  <a:lnTo>
                    <a:pt x="4495" y="54712"/>
                  </a:lnTo>
                  <a:lnTo>
                    <a:pt x="26445" y="22745"/>
                  </a:lnTo>
                  <a:lnTo>
                    <a:pt x="52030" y="6603"/>
                  </a:lnTo>
                  <a:lnTo>
                    <a:pt x="87427" y="0"/>
                  </a:lnTo>
                  <a:lnTo>
                    <a:pt x="121961" y="3633"/>
                  </a:lnTo>
                  <a:lnTo>
                    <a:pt x="140589" y="12159"/>
                  </a:lnTo>
                  <a:lnTo>
                    <a:pt x="171611" y="36696"/>
                  </a:lnTo>
                  <a:lnTo>
                    <a:pt x="179813" y="53369"/>
                  </a:lnTo>
                  <a:lnTo>
                    <a:pt x="186374" y="814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78576" y="1263419"/>
              <a:ext cx="27124" cy="463255"/>
            </a:xfrm>
            <a:custGeom>
              <a:avLst/>
              <a:gdLst/>
              <a:ahLst/>
              <a:cxnLst/>
              <a:rect l="0" t="0" r="0" b="0"/>
              <a:pathLst>
                <a:path w="27124" h="463255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8728" y="138120"/>
                  </a:lnTo>
                  <a:lnTo>
                    <a:pt x="17383" y="189883"/>
                  </a:lnTo>
                  <a:lnTo>
                    <a:pt x="24237" y="245385"/>
                  </a:lnTo>
                  <a:lnTo>
                    <a:pt x="26268" y="303164"/>
                  </a:lnTo>
                  <a:lnTo>
                    <a:pt x="26870" y="357328"/>
                  </a:lnTo>
                  <a:lnTo>
                    <a:pt x="27048" y="407302"/>
                  </a:lnTo>
                  <a:lnTo>
                    <a:pt x="27123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779528" y="1171269"/>
            <a:ext cx="567844" cy="770522"/>
          </a:xfrm>
          <a:custGeom>
            <a:avLst/>
            <a:gdLst/>
            <a:ahLst/>
            <a:cxnLst/>
            <a:rect l="0" t="0" r="0" b="0"/>
            <a:pathLst>
              <a:path w="567844" h="770522">
                <a:moveTo>
                  <a:pt x="410192" y="39508"/>
                </a:moveTo>
                <a:lnTo>
                  <a:pt x="392211" y="23867"/>
                </a:lnTo>
                <a:lnTo>
                  <a:pt x="340450" y="4664"/>
                </a:lnTo>
                <a:lnTo>
                  <a:pt x="286755" y="0"/>
                </a:lnTo>
                <a:lnTo>
                  <a:pt x="234207" y="9130"/>
                </a:lnTo>
                <a:lnTo>
                  <a:pt x="180130" y="26799"/>
                </a:lnTo>
                <a:lnTo>
                  <a:pt x="155502" y="45621"/>
                </a:lnTo>
                <a:lnTo>
                  <a:pt x="104953" y="108351"/>
                </a:lnTo>
                <a:lnTo>
                  <a:pt x="70952" y="165210"/>
                </a:lnTo>
                <a:lnTo>
                  <a:pt x="43742" y="218408"/>
                </a:lnTo>
                <a:lnTo>
                  <a:pt x="25245" y="268995"/>
                </a:lnTo>
                <a:lnTo>
                  <a:pt x="6744" y="332406"/>
                </a:lnTo>
                <a:lnTo>
                  <a:pt x="995" y="385620"/>
                </a:lnTo>
                <a:lnTo>
                  <a:pt x="0" y="434258"/>
                </a:lnTo>
                <a:lnTo>
                  <a:pt x="2783" y="496856"/>
                </a:lnTo>
                <a:lnTo>
                  <a:pt x="8662" y="549298"/>
                </a:lnTo>
                <a:lnTo>
                  <a:pt x="21371" y="607243"/>
                </a:lnTo>
                <a:lnTo>
                  <a:pt x="40410" y="650002"/>
                </a:lnTo>
                <a:lnTo>
                  <a:pt x="67870" y="691073"/>
                </a:lnTo>
                <a:lnTo>
                  <a:pt x="119136" y="736315"/>
                </a:lnTo>
                <a:lnTo>
                  <a:pt x="180063" y="762017"/>
                </a:lnTo>
                <a:lnTo>
                  <a:pt x="217483" y="770521"/>
                </a:lnTo>
                <a:lnTo>
                  <a:pt x="278490" y="761215"/>
                </a:lnTo>
                <a:lnTo>
                  <a:pt x="335786" y="744752"/>
                </a:lnTo>
                <a:lnTo>
                  <a:pt x="356066" y="736655"/>
                </a:lnTo>
                <a:lnTo>
                  <a:pt x="418233" y="700330"/>
                </a:lnTo>
                <a:lnTo>
                  <a:pt x="441040" y="677894"/>
                </a:lnTo>
                <a:lnTo>
                  <a:pt x="483827" y="618237"/>
                </a:lnTo>
                <a:lnTo>
                  <a:pt x="522880" y="563708"/>
                </a:lnTo>
                <a:lnTo>
                  <a:pt x="543141" y="511827"/>
                </a:lnTo>
                <a:lnTo>
                  <a:pt x="561046" y="451544"/>
                </a:lnTo>
                <a:lnTo>
                  <a:pt x="566722" y="392646"/>
                </a:lnTo>
                <a:lnTo>
                  <a:pt x="567843" y="331618"/>
                </a:lnTo>
                <a:lnTo>
                  <a:pt x="562476" y="274763"/>
                </a:lnTo>
                <a:lnTo>
                  <a:pt x="550150" y="222502"/>
                </a:lnTo>
                <a:lnTo>
                  <a:pt x="532969" y="166378"/>
                </a:lnTo>
                <a:lnTo>
                  <a:pt x="504017" y="113277"/>
                </a:lnTo>
                <a:lnTo>
                  <a:pt x="455761" y="54166"/>
                </a:lnTo>
                <a:lnTo>
                  <a:pt x="429153" y="32673"/>
                </a:lnTo>
                <a:lnTo>
                  <a:pt x="403021" y="24772"/>
                </a:lnTo>
                <a:lnTo>
                  <a:pt x="358544" y="23443"/>
                </a:lnTo>
                <a:lnTo>
                  <a:pt x="315435" y="2897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568746" y="1863544"/>
            <a:ext cx="621182" cy="473783"/>
            <a:chOff x="1568746" y="1863544"/>
            <a:chExt cx="621182" cy="473783"/>
          </a:xfrm>
        </p:grpSpPr>
        <p:sp>
          <p:nvSpPr>
            <p:cNvPr id="19" name="Freeform 18"/>
            <p:cNvSpPr/>
            <p:nvPr/>
          </p:nvSpPr>
          <p:spPr>
            <a:xfrm>
              <a:off x="1568746" y="1874072"/>
              <a:ext cx="347441" cy="463255"/>
            </a:xfrm>
            <a:custGeom>
              <a:avLst/>
              <a:gdLst/>
              <a:ahLst/>
              <a:cxnLst/>
              <a:rect l="0" t="0" r="0" b="0"/>
              <a:pathLst>
                <a:path w="347441" h="463255">
                  <a:moveTo>
                    <a:pt x="347440" y="0"/>
                  </a:moveTo>
                  <a:lnTo>
                    <a:pt x="297942" y="55087"/>
                  </a:lnTo>
                  <a:lnTo>
                    <a:pt x="259637" y="116028"/>
                  </a:lnTo>
                  <a:lnTo>
                    <a:pt x="223447" y="173414"/>
                  </a:lnTo>
                  <a:lnTo>
                    <a:pt x="182392" y="232063"/>
                  </a:lnTo>
                  <a:lnTo>
                    <a:pt x="140371" y="285771"/>
                  </a:lnTo>
                  <a:lnTo>
                    <a:pt x="107330" y="341983"/>
                  </a:lnTo>
                  <a:lnTo>
                    <a:pt x="52585" y="400007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926715" y="1863544"/>
              <a:ext cx="263213" cy="442198"/>
            </a:xfrm>
            <a:custGeom>
              <a:avLst/>
              <a:gdLst/>
              <a:ahLst/>
              <a:cxnLst/>
              <a:rect l="0" t="0" r="0" b="0"/>
              <a:pathLst>
                <a:path w="263213" h="442198">
                  <a:moveTo>
                    <a:pt x="0" y="0"/>
                  </a:moveTo>
                  <a:lnTo>
                    <a:pt x="25193" y="53875"/>
                  </a:lnTo>
                  <a:lnTo>
                    <a:pt x="57285" y="115921"/>
                  </a:lnTo>
                  <a:lnTo>
                    <a:pt x="91130" y="178994"/>
                  </a:lnTo>
                  <a:lnTo>
                    <a:pt x="128979" y="242156"/>
                  </a:lnTo>
                  <a:lnTo>
                    <a:pt x="162438" y="298090"/>
                  </a:lnTo>
                  <a:lnTo>
                    <a:pt x="196403" y="357088"/>
                  </a:lnTo>
                  <a:lnTo>
                    <a:pt x="249306" y="417459"/>
                  </a:lnTo>
                  <a:lnTo>
                    <a:pt x="257032" y="428472"/>
                  </a:lnTo>
                  <a:lnTo>
                    <a:pt x="263212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354643" y="2397249"/>
            <a:ext cx="887796" cy="582316"/>
            <a:chOff x="1354643" y="2397249"/>
            <a:chExt cx="887796" cy="582316"/>
          </a:xfrm>
        </p:grpSpPr>
        <p:sp>
          <p:nvSpPr>
            <p:cNvPr id="22" name="Freeform 21"/>
            <p:cNvSpPr/>
            <p:nvPr/>
          </p:nvSpPr>
          <p:spPr>
            <a:xfrm>
              <a:off x="1354643" y="2436331"/>
              <a:ext cx="224632" cy="543234"/>
            </a:xfrm>
            <a:custGeom>
              <a:avLst/>
              <a:gdLst/>
              <a:ahLst/>
              <a:cxnLst/>
              <a:rect l="0" t="0" r="0" b="0"/>
              <a:pathLst>
                <a:path w="224632" h="543234">
                  <a:moveTo>
                    <a:pt x="224631" y="143150"/>
                  </a:moveTo>
                  <a:lnTo>
                    <a:pt x="224631" y="84534"/>
                  </a:lnTo>
                  <a:lnTo>
                    <a:pt x="218392" y="64066"/>
                  </a:lnTo>
                  <a:lnTo>
                    <a:pt x="188715" y="24505"/>
                  </a:lnTo>
                  <a:lnTo>
                    <a:pt x="175133" y="10090"/>
                  </a:lnTo>
                  <a:lnTo>
                    <a:pt x="155059" y="2124"/>
                  </a:lnTo>
                  <a:lnTo>
                    <a:pt x="143155" y="0"/>
                  </a:lnTo>
                  <a:lnTo>
                    <a:pt x="120569" y="3879"/>
                  </a:lnTo>
                  <a:lnTo>
                    <a:pt x="77474" y="25433"/>
                  </a:lnTo>
                  <a:lnTo>
                    <a:pt x="51308" y="45360"/>
                  </a:lnTo>
                  <a:lnTo>
                    <a:pt x="16296" y="107284"/>
                  </a:lnTo>
                  <a:lnTo>
                    <a:pt x="1725" y="141882"/>
                  </a:lnTo>
                  <a:lnTo>
                    <a:pt x="0" y="163644"/>
                  </a:lnTo>
                  <a:lnTo>
                    <a:pt x="8424" y="206210"/>
                  </a:lnTo>
                  <a:lnTo>
                    <a:pt x="23569" y="237874"/>
                  </a:lnTo>
                  <a:lnTo>
                    <a:pt x="39344" y="252710"/>
                  </a:lnTo>
                  <a:lnTo>
                    <a:pt x="59223" y="262034"/>
                  </a:lnTo>
                  <a:lnTo>
                    <a:pt x="83656" y="266178"/>
                  </a:lnTo>
                  <a:lnTo>
                    <a:pt x="103874" y="261780"/>
                  </a:lnTo>
                  <a:lnTo>
                    <a:pt x="158831" y="226701"/>
                  </a:lnTo>
                  <a:lnTo>
                    <a:pt x="173160" y="211870"/>
                  </a:lnTo>
                  <a:lnTo>
                    <a:pt x="195785" y="163551"/>
                  </a:lnTo>
                  <a:lnTo>
                    <a:pt x="198381" y="161430"/>
                  </a:lnTo>
                  <a:lnTo>
                    <a:pt x="200112" y="164696"/>
                  </a:lnTo>
                  <a:lnTo>
                    <a:pt x="204288" y="216178"/>
                  </a:lnTo>
                  <a:lnTo>
                    <a:pt x="211817" y="273172"/>
                  </a:lnTo>
                  <a:lnTo>
                    <a:pt x="213426" y="323225"/>
                  </a:lnTo>
                  <a:lnTo>
                    <a:pt x="217022" y="371981"/>
                  </a:lnTo>
                  <a:lnTo>
                    <a:pt x="220079" y="401611"/>
                  </a:lnTo>
                  <a:lnTo>
                    <a:pt x="215630" y="461880"/>
                  </a:lnTo>
                  <a:lnTo>
                    <a:pt x="214555" y="506260"/>
                  </a:lnTo>
                  <a:lnTo>
                    <a:pt x="214103" y="5432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29775" y="2397249"/>
              <a:ext cx="212664" cy="498088"/>
            </a:xfrm>
            <a:custGeom>
              <a:avLst/>
              <a:gdLst/>
              <a:ahLst/>
              <a:cxnLst/>
              <a:rect l="0" t="0" r="0" b="0"/>
              <a:pathLst>
                <a:path w="212664" h="498088">
                  <a:moveTo>
                    <a:pt x="202266" y="119061"/>
                  </a:moveTo>
                  <a:lnTo>
                    <a:pt x="210599" y="81583"/>
                  </a:lnTo>
                  <a:lnTo>
                    <a:pt x="211331" y="69510"/>
                  </a:lnTo>
                  <a:lnTo>
                    <a:pt x="205905" y="49855"/>
                  </a:lnTo>
                  <a:lnTo>
                    <a:pt x="183358" y="18174"/>
                  </a:lnTo>
                  <a:lnTo>
                    <a:pt x="157669" y="2081"/>
                  </a:lnTo>
                  <a:lnTo>
                    <a:pt x="134872" y="0"/>
                  </a:lnTo>
                  <a:lnTo>
                    <a:pt x="87698" y="8196"/>
                  </a:lnTo>
                  <a:lnTo>
                    <a:pt x="69069" y="20655"/>
                  </a:lnTo>
                  <a:lnTo>
                    <a:pt x="16478" y="78814"/>
                  </a:lnTo>
                  <a:lnTo>
                    <a:pt x="858" y="114675"/>
                  </a:lnTo>
                  <a:lnTo>
                    <a:pt x="0" y="154936"/>
                  </a:lnTo>
                  <a:lnTo>
                    <a:pt x="13384" y="212996"/>
                  </a:lnTo>
                  <a:lnTo>
                    <a:pt x="16684" y="223799"/>
                  </a:lnTo>
                  <a:lnTo>
                    <a:pt x="22392" y="232170"/>
                  </a:lnTo>
                  <a:lnTo>
                    <a:pt x="38094" y="244591"/>
                  </a:lnTo>
                  <a:lnTo>
                    <a:pt x="66665" y="258161"/>
                  </a:lnTo>
                  <a:lnTo>
                    <a:pt x="75600" y="258588"/>
                  </a:lnTo>
                  <a:lnTo>
                    <a:pt x="91768" y="252823"/>
                  </a:lnTo>
                  <a:lnTo>
                    <a:pt x="144501" y="216746"/>
                  </a:lnTo>
                  <a:lnTo>
                    <a:pt x="179021" y="154919"/>
                  </a:lnTo>
                  <a:lnTo>
                    <a:pt x="195292" y="116396"/>
                  </a:lnTo>
                  <a:lnTo>
                    <a:pt x="195277" y="117284"/>
                  </a:lnTo>
                  <a:lnTo>
                    <a:pt x="194097" y="121386"/>
                  </a:lnTo>
                  <a:lnTo>
                    <a:pt x="201010" y="178422"/>
                  </a:lnTo>
                  <a:lnTo>
                    <a:pt x="201894" y="229456"/>
                  </a:lnTo>
                  <a:lnTo>
                    <a:pt x="209428" y="292773"/>
                  </a:lnTo>
                  <a:lnTo>
                    <a:pt x="212130" y="350340"/>
                  </a:lnTo>
                  <a:lnTo>
                    <a:pt x="212663" y="406772"/>
                  </a:lnTo>
                  <a:lnTo>
                    <a:pt x="201325" y="465569"/>
                  </a:lnTo>
                  <a:lnTo>
                    <a:pt x="191738" y="4980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105492" y="3137492"/>
            <a:ext cx="526426" cy="494840"/>
            <a:chOff x="1105492" y="3137492"/>
            <a:chExt cx="526426" cy="494840"/>
          </a:xfrm>
        </p:grpSpPr>
        <p:sp>
          <p:nvSpPr>
            <p:cNvPr id="25" name="Freeform 24"/>
            <p:cNvSpPr/>
            <p:nvPr/>
          </p:nvSpPr>
          <p:spPr>
            <a:xfrm>
              <a:off x="1105492" y="3137492"/>
              <a:ext cx="305327" cy="484312"/>
            </a:xfrm>
            <a:custGeom>
              <a:avLst/>
              <a:gdLst/>
              <a:ahLst/>
              <a:cxnLst/>
              <a:rect l="0" t="0" r="0" b="0"/>
              <a:pathLst>
                <a:path w="305327" h="484312">
                  <a:moveTo>
                    <a:pt x="305326" y="0"/>
                  </a:moveTo>
                  <a:lnTo>
                    <a:pt x="270579" y="37086"/>
                  </a:lnTo>
                  <a:lnTo>
                    <a:pt x="237598" y="86834"/>
                  </a:lnTo>
                  <a:lnTo>
                    <a:pt x="218448" y="109696"/>
                  </a:lnTo>
                  <a:lnTo>
                    <a:pt x="185929" y="158508"/>
                  </a:lnTo>
                  <a:lnTo>
                    <a:pt x="140681" y="212084"/>
                  </a:lnTo>
                  <a:lnTo>
                    <a:pt x="107357" y="273874"/>
                  </a:lnTo>
                  <a:lnTo>
                    <a:pt x="81208" y="336923"/>
                  </a:lnTo>
                  <a:lnTo>
                    <a:pt x="50639" y="391019"/>
                  </a:lnTo>
                  <a:lnTo>
                    <a:pt x="19143" y="45285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400290" y="3169077"/>
              <a:ext cx="231628" cy="463255"/>
            </a:xfrm>
            <a:custGeom>
              <a:avLst/>
              <a:gdLst/>
              <a:ahLst/>
              <a:cxnLst/>
              <a:rect l="0" t="0" r="0" b="0"/>
              <a:pathLst>
                <a:path w="231628" h="463255">
                  <a:moveTo>
                    <a:pt x="0" y="0"/>
                  </a:moveTo>
                  <a:lnTo>
                    <a:pt x="9575" y="24047"/>
                  </a:lnTo>
                  <a:lnTo>
                    <a:pt x="52997" y="85122"/>
                  </a:lnTo>
                  <a:lnTo>
                    <a:pt x="79378" y="136989"/>
                  </a:lnTo>
                  <a:lnTo>
                    <a:pt x="102827" y="200052"/>
                  </a:lnTo>
                  <a:lnTo>
                    <a:pt x="132375" y="263214"/>
                  </a:lnTo>
                  <a:lnTo>
                    <a:pt x="161567" y="326384"/>
                  </a:lnTo>
                  <a:lnTo>
                    <a:pt x="192942" y="389555"/>
                  </a:lnTo>
                  <a:lnTo>
                    <a:pt x="212980" y="428549"/>
                  </a:lnTo>
                  <a:lnTo>
                    <a:pt x="226102" y="448682"/>
                  </a:lnTo>
                  <a:lnTo>
                    <a:pt x="231627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884393" y="3021678"/>
            <a:ext cx="1681808" cy="1256200"/>
            <a:chOff x="884393" y="3021678"/>
            <a:chExt cx="1681808" cy="1256200"/>
          </a:xfrm>
        </p:grpSpPr>
        <p:sp>
          <p:nvSpPr>
            <p:cNvPr id="28" name="Freeform 27"/>
            <p:cNvSpPr/>
            <p:nvPr/>
          </p:nvSpPr>
          <p:spPr>
            <a:xfrm>
              <a:off x="884393" y="3769202"/>
              <a:ext cx="298107" cy="508676"/>
            </a:xfrm>
            <a:custGeom>
              <a:avLst/>
              <a:gdLst/>
              <a:ahLst/>
              <a:cxnLst/>
              <a:rect l="0" t="0" r="0" b="0"/>
              <a:pathLst>
                <a:path w="298107" h="508676">
                  <a:moveTo>
                    <a:pt x="115814" y="0"/>
                  </a:moveTo>
                  <a:lnTo>
                    <a:pt x="104635" y="11178"/>
                  </a:lnTo>
                  <a:lnTo>
                    <a:pt x="80970" y="73217"/>
                  </a:lnTo>
                  <a:lnTo>
                    <a:pt x="65561" y="114548"/>
                  </a:lnTo>
                  <a:lnTo>
                    <a:pt x="38415" y="161234"/>
                  </a:lnTo>
                  <a:lnTo>
                    <a:pt x="41668" y="142659"/>
                  </a:lnTo>
                  <a:lnTo>
                    <a:pt x="56367" y="104349"/>
                  </a:lnTo>
                  <a:lnTo>
                    <a:pt x="86751" y="42032"/>
                  </a:lnTo>
                  <a:lnTo>
                    <a:pt x="100557" y="23360"/>
                  </a:lnTo>
                  <a:lnTo>
                    <a:pt x="118392" y="11162"/>
                  </a:lnTo>
                  <a:lnTo>
                    <a:pt x="138017" y="8080"/>
                  </a:lnTo>
                  <a:lnTo>
                    <a:pt x="148163" y="8896"/>
                  </a:lnTo>
                  <a:lnTo>
                    <a:pt x="165676" y="16042"/>
                  </a:lnTo>
                  <a:lnTo>
                    <a:pt x="195983" y="39693"/>
                  </a:lnTo>
                  <a:lnTo>
                    <a:pt x="211837" y="65573"/>
                  </a:lnTo>
                  <a:lnTo>
                    <a:pt x="213863" y="85296"/>
                  </a:lnTo>
                  <a:lnTo>
                    <a:pt x="205632" y="126553"/>
                  </a:lnTo>
                  <a:lnTo>
                    <a:pt x="184335" y="167327"/>
                  </a:lnTo>
                  <a:lnTo>
                    <a:pt x="154479" y="199125"/>
                  </a:lnTo>
                  <a:lnTo>
                    <a:pt x="125320" y="217707"/>
                  </a:lnTo>
                  <a:lnTo>
                    <a:pt x="115133" y="222347"/>
                  </a:lnTo>
                  <a:lnTo>
                    <a:pt x="110680" y="223100"/>
                  </a:lnTo>
                  <a:lnTo>
                    <a:pt x="110052" y="221263"/>
                  </a:lnTo>
                  <a:lnTo>
                    <a:pt x="111972" y="217699"/>
                  </a:lnTo>
                  <a:lnTo>
                    <a:pt x="126585" y="213738"/>
                  </a:lnTo>
                  <a:lnTo>
                    <a:pt x="186252" y="212157"/>
                  </a:lnTo>
                  <a:lnTo>
                    <a:pt x="209121" y="216344"/>
                  </a:lnTo>
                  <a:lnTo>
                    <a:pt x="227864" y="228344"/>
                  </a:lnTo>
                  <a:lnTo>
                    <a:pt x="265057" y="267459"/>
                  </a:lnTo>
                  <a:lnTo>
                    <a:pt x="290834" y="326756"/>
                  </a:lnTo>
                  <a:lnTo>
                    <a:pt x="298106" y="347606"/>
                  </a:lnTo>
                  <a:lnTo>
                    <a:pt x="297598" y="384664"/>
                  </a:lnTo>
                  <a:lnTo>
                    <a:pt x="290039" y="419691"/>
                  </a:lnTo>
                  <a:lnTo>
                    <a:pt x="274801" y="446706"/>
                  </a:lnTo>
                  <a:lnTo>
                    <a:pt x="255468" y="469529"/>
                  </a:lnTo>
                  <a:lnTo>
                    <a:pt x="229333" y="485520"/>
                  </a:lnTo>
                  <a:lnTo>
                    <a:pt x="168255" y="508675"/>
                  </a:lnTo>
                  <a:lnTo>
                    <a:pt x="117897" y="507234"/>
                  </a:lnTo>
                  <a:lnTo>
                    <a:pt x="62890" y="505736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509725" y="3663917"/>
              <a:ext cx="215023" cy="505369"/>
            </a:xfrm>
            <a:custGeom>
              <a:avLst/>
              <a:gdLst/>
              <a:ahLst/>
              <a:cxnLst/>
              <a:rect l="0" t="0" r="0" b="0"/>
              <a:pathLst>
                <a:path w="215023" h="505369">
                  <a:moveTo>
                    <a:pt x="101135" y="0"/>
                  </a:moveTo>
                  <a:lnTo>
                    <a:pt x="65218" y="53875"/>
                  </a:lnTo>
                  <a:lnTo>
                    <a:pt x="23854" y="114751"/>
                  </a:lnTo>
                  <a:lnTo>
                    <a:pt x="9856" y="131329"/>
                  </a:lnTo>
                  <a:lnTo>
                    <a:pt x="5187" y="132006"/>
                  </a:lnTo>
                  <a:lnTo>
                    <a:pt x="2075" y="127778"/>
                  </a:lnTo>
                  <a:lnTo>
                    <a:pt x="0" y="120281"/>
                  </a:lnTo>
                  <a:lnTo>
                    <a:pt x="2669" y="92961"/>
                  </a:lnTo>
                  <a:lnTo>
                    <a:pt x="10969" y="76020"/>
                  </a:lnTo>
                  <a:lnTo>
                    <a:pt x="43248" y="38910"/>
                  </a:lnTo>
                  <a:lnTo>
                    <a:pt x="61369" y="24702"/>
                  </a:lnTo>
                  <a:lnTo>
                    <a:pt x="84241" y="19947"/>
                  </a:lnTo>
                  <a:lnTo>
                    <a:pt x="108834" y="22903"/>
                  </a:lnTo>
                  <a:lnTo>
                    <a:pt x="131463" y="32016"/>
                  </a:lnTo>
                  <a:lnTo>
                    <a:pt x="158344" y="55890"/>
                  </a:lnTo>
                  <a:lnTo>
                    <a:pt x="175537" y="85190"/>
                  </a:lnTo>
                  <a:lnTo>
                    <a:pt x="177876" y="105712"/>
                  </a:lnTo>
                  <a:lnTo>
                    <a:pt x="173847" y="126532"/>
                  </a:lnTo>
                  <a:lnTo>
                    <a:pt x="158424" y="156814"/>
                  </a:lnTo>
                  <a:lnTo>
                    <a:pt x="125389" y="195923"/>
                  </a:lnTo>
                  <a:lnTo>
                    <a:pt x="96177" y="213742"/>
                  </a:lnTo>
                  <a:lnTo>
                    <a:pt x="97830" y="213854"/>
                  </a:lnTo>
                  <a:lnTo>
                    <a:pt x="102441" y="212759"/>
                  </a:lnTo>
                  <a:lnTo>
                    <a:pt x="131288" y="216808"/>
                  </a:lnTo>
                  <a:lnTo>
                    <a:pt x="163881" y="231005"/>
                  </a:lnTo>
                  <a:lnTo>
                    <a:pt x="190176" y="255619"/>
                  </a:lnTo>
                  <a:lnTo>
                    <a:pt x="207196" y="285139"/>
                  </a:lnTo>
                  <a:lnTo>
                    <a:pt x="215022" y="336130"/>
                  </a:lnTo>
                  <a:lnTo>
                    <a:pt x="213448" y="395076"/>
                  </a:lnTo>
                  <a:lnTo>
                    <a:pt x="202263" y="430185"/>
                  </a:lnTo>
                  <a:lnTo>
                    <a:pt x="196630" y="441208"/>
                  </a:lnTo>
                  <a:lnTo>
                    <a:pt x="177892" y="459695"/>
                  </a:lnTo>
                  <a:lnTo>
                    <a:pt x="152796" y="474540"/>
                  </a:lnTo>
                  <a:lnTo>
                    <a:pt x="92146" y="490483"/>
                  </a:lnTo>
                  <a:lnTo>
                    <a:pt x="34758" y="499568"/>
                  </a:lnTo>
                  <a:lnTo>
                    <a:pt x="6378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10943" y="3021678"/>
              <a:ext cx="189513" cy="442198"/>
            </a:xfrm>
            <a:custGeom>
              <a:avLst/>
              <a:gdLst/>
              <a:ahLst/>
              <a:cxnLst/>
              <a:rect l="0" t="0" r="0" b="0"/>
              <a:pathLst>
                <a:path w="189513" h="442198">
                  <a:moveTo>
                    <a:pt x="189512" y="0"/>
                  </a:moveTo>
                  <a:lnTo>
                    <a:pt x="164319" y="53875"/>
                  </a:lnTo>
                  <a:lnTo>
                    <a:pt x="139463" y="115922"/>
                  </a:lnTo>
                  <a:lnTo>
                    <a:pt x="113800" y="174060"/>
                  </a:lnTo>
                  <a:lnTo>
                    <a:pt x="94953" y="230979"/>
                  </a:lnTo>
                  <a:lnTo>
                    <a:pt x="69999" y="291420"/>
                  </a:lnTo>
                  <a:lnTo>
                    <a:pt x="49570" y="346996"/>
                  </a:lnTo>
                  <a:lnTo>
                    <a:pt x="31643" y="400025"/>
                  </a:lnTo>
                  <a:lnTo>
                    <a:pt x="23422" y="418775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179399" y="3021678"/>
              <a:ext cx="252684" cy="389556"/>
            </a:xfrm>
            <a:custGeom>
              <a:avLst/>
              <a:gdLst/>
              <a:ahLst/>
              <a:cxnLst/>
              <a:rect l="0" t="0" r="0" b="0"/>
              <a:pathLst>
                <a:path w="252684" h="389556">
                  <a:moveTo>
                    <a:pt x="0" y="0"/>
                  </a:moveTo>
                  <a:lnTo>
                    <a:pt x="35916" y="53875"/>
                  </a:lnTo>
                  <a:lnTo>
                    <a:pt x="77281" y="108687"/>
                  </a:lnTo>
                  <a:lnTo>
                    <a:pt x="119329" y="168755"/>
                  </a:lnTo>
                  <a:lnTo>
                    <a:pt x="154201" y="230484"/>
                  </a:lnTo>
                  <a:lnTo>
                    <a:pt x="191901" y="292331"/>
                  </a:lnTo>
                  <a:lnTo>
                    <a:pt x="208157" y="318244"/>
                  </a:lnTo>
                  <a:lnTo>
                    <a:pt x="223503" y="345029"/>
                  </a:lnTo>
                  <a:lnTo>
                    <a:pt x="252683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958300" y="3569160"/>
              <a:ext cx="186714" cy="407897"/>
            </a:xfrm>
            <a:custGeom>
              <a:avLst/>
              <a:gdLst/>
              <a:ahLst/>
              <a:cxnLst/>
              <a:rect l="0" t="0" r="0" b="0"/>
              <a:pathLst>
                <a:path w="186714" h="407897">
                  <a:moveTo>
                    <a:pt x="136871" y="0"/>
                  </a:moveTo>
                  <a:lnTo>
                    <a:pt x="120103" y="5590"/>
                  </a:lnTo>
                  <a:lnTo>
                    <a:pt x="105632" y="17692"/>
                  </a:lnTo>
                  <a:lnTo>
                    <a:pt x="49147" y="77078"/>
                  </a:lnTo>
                  <a:lnTo>
                    <a:pt x="14040" y="112287"/>
                  </a:lnTo>
                  <a:lnTo>
                    <a:pt x="10530" y="112293"/>
                  </a:lnTo>
                  <a:lnTo>
                    <a:pt x="9360" y="107617"/>
                  </a:lnTo>
                  <a:lnTo>
                    <a:pt x="15887" y="72081"/>
                  </a:lnTo>
                  <a:lnTo>
                    <a:pt x="30704" y="41635"/>
                  </a:lnTo>
                  <a:lnTo>
                    <a:pt x="46401" y="27083"/>
                  </a:lnTo>
                  <a:lnTo>
                    <a:pt x="85075" y="8210"/>
                  </a:lnTo>
                  <a:lnTo>
                    <a:pt x="95321" y="7813"/>
                  </a:lnTo>
                  <a:lnTo>
                    <a:pt x="116065" y="13611"/>
                  </a:lnTo>
                  <a:lnTo>
                    <a:pt x="130743" y="27106"/>
                  </a:lnTo>
                  <a:lnTo>
                    <a:pt x="136295" y="35619"/>
                  </a:lnTo>
                  <a:lnTo>
                    <a:pt x="144109" y="75545"/>
                  </a:lnTo>
                  <a:lnTo>
                    <a:pt x="140835" y="113241"/>
                  </a:lnTo>
                  <a:lnTo>
                    <a:pt x="126867" y="146637"/>
                  </a:lnTo>
                  <a:lnTo>
                    <a:pt x="107910" y="173170"/>
                  </a:lnTo>
                  <a:lnTo>
                    <a:pt x="107035" y="177448"/>
                  </a:lnTo>
                  <a:lnTo>
                    <a:pt x="109961" y="179130"/>
                  </a:lnTo>
                  <a:lnTo>
                    <a:pt x="122571" y="180219"/>
                  </a:lnTo>
                  <a:lnTo>
                    <a:pt x="139874" y="184603"/>
                  </a:lnTo>
                  <a:lnTo>
                    <a:pt x="156143" y="199809"/>
                  </a:lnTo>
                  <a:lnTo>
                    <a:pt x="180062" y="242110"/>
                  </a:lnTo>
                  <a:lnTo>
                    <a:pt x="186713" y="279317"/>
                  </a:lnTo>
                  <a:lnTo>
                    <a:pt x="183094" y="314388"/>
                  </a:lnTo>
                  <a:lnTo>
                    <a:pt x="174572" y="333140"/>
                  </a:lnTo>
                  <a:lnTo>
                    <a:pt x="129593" y="385824"/>
                  </a:lnTo>
                  <a:lnTo>
                    <a:pt x="97540" y="401448"/>
                  </a:lnTo>
                  <a:lnTo>
                    <a:pt x="58406" y="40789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326798" y="3542434"/>
              <a:ext cx="239403" cy="447867"/>
            </a:xfrm>
            <a:custGeom>
              <a:avLst/>
              <a:gdLst/>
              <a:ahLst/>
              <a:cxnLst/>
              <a:rect l="0" t="0" r="0" b="0"/>
              <a:pathLst>
                <a:path w="239403" h="447867">
                  <a:moveTo>
                    <a:pt x="136870" y="16198"/>
                  </a:moveTo>
                  <a:lnTo>
                    <a:pt x="80475" y="73763"/>
                  </a:lnTo>
                  <a:lnTo>
                    <a:pt x="45591" y="116542"/>
                  </a:lnTo>
                  <a:lnTo>
                    <a:pt x="40922" y="117019"/>
                  </a:lnTo>
                  <a:lnTo>
                    <a:pt x="37810" y="112658"/>
                  </a:lnTo>
                  <a:lnTo>
                    <a:pt x="35735" y="105071"/>
                  </a:lnTo>
                  <a:lnTo>
                    <a:pt x="39668" y="84163"/>
                  </a:lnTo>
                  <a:lnTo>
                    <a:pt x="61258" y="38202"/>
                  </a:lnTo>
                  <a:lnTo>
                    <a:pt x="86780" y="11539"/>
                  </a:lnTo>
                  <a:lnTo>
                    <a:pt x="109539" y="2429"/>
                  </a:lnTo>
                  <a:lnTo>
                    <a:pt x="122159" y="0"/>
                  </a:lnTo>
                  <a:lnTo>
                    <a:pt x="142420" y="3539"/>
                  </a:lnTo>
                  <a:lnTo>
                    <a:pt x="159224" y="14081"/>
                  </a:lnTo>
                  <a:lnTo>
                    <a:pt x="174491" y="30465"/>
                  </a:lnTo>
                  <a:lnTo>
                    <a:pt x="182836" y="55684"/>
                  </a:lnTo>
                  <a:lnTo>
                    <a:pt x="188194" y="113945"/>
                  </a:lnTo>
                  <a:lnTo>
                    <a:pt x="182687" y="136070"/>
                  </a:lnTo>
                  <a:lnTo>
                    <a:pt x="160088" y="169338"/>
                  </a:lnTo>
                  <a:lnTo>
                    <a:pt x="137774" y="193760"/>
                  </a:lnTo>
                  <a:lnTo>
                    <a:pt x="141561" y="190261"/>
                  </a:lnTo>
                  <a:lnTo>
                    <a:pt x="157282" y="190266"/>
                  </a:lnTo>
                  <a:lnTo>
                    <a:pt x="177528" y="195337"/>
                  </a:lnTo>
                  <a:lnTo>
                    <a:pt x="194324" y="205389"/>
                  </a:lnTo>
                  <a:lnTo>
                    <a:pt x="216935" y="229792"/>
                  </a:lnTo>
                  <a:lnTo>
                    <a:pt x="232863" y="259249"/>
                  </a:lnTo>
                  <a:lnTo>
                    <a:pt x="239402" y="295793"/>
                  </a:lnTo>
                  <a:lnTo>
                    <a:pt x="235750" y="330668"/>
                  </a:lnTo>
                  <a:lnTo>
                    <a:pt x="227220" y="349375"/>
                  </a:lnTo>
                  <a:lnTo>
                    <a:pt x="202680" y="380448"/>
                  </a:lnTo>
                  <a:lnTo>
                    <a:pt x="176646" y="396435"/>
                  </a:lnTo>
                  <a:lnTo>
                    <a:pt x="135238" y="411147"/>
                  </a:lnTo>
                  <a:lnTo>
                    <a:pt x="83212" y="418386"/>
                  </a:lnTo>
                  <a:lnTo>
                    <a:pt x="27875" y="436324"/>
                  </a:lnTo>
                  <a:lnTo>
                    <a:pt x="0" y="4478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90643" y="3370422"/>
            <a:ext cx="1951404" cy="911256"/>
            <a:chOff x="790643" y="3370422"/>
            <a:chExt cx="1951404" cy="911256"/>
          </a:xfrm>
        </p:grpSpPr>
        <p:sp>
          <p:nvSpPr>
            <p:cNvPr id="35" name="Freeform 34"/>
            <p:cNvSpPr/>
            <p:nvPr/>
          </p:nvSpPr>
          <p:spPr>
            <a:xfrm>
              <a:off x="790643" y="3611708"/>
              <a:ext cx="534999" cy="669970"/>
            </a:xfrm>
            <a:custGeom>
              <a:avLst/>
              <a:gdLst/>
              <a:ahLst/>
              <a:cxnLst/>
              <a:rect l="0" t="0" r="0" b="0"/>
              <a:pathLst>
                <a:path w="534999" h="669970">
                  <a:moveTo>
                    <a:pt x="409605" y="10095"/>
                  </a:moveTo>
                  <a:lnTo>
                    <a:pt x="372127" y="1762"/>
                  </a:lnTo>
                  <a:lnTo>
                    <a:pt x="320704" y="0"/>
                  </a:lnTo>
                  <a:lnTo>
                    <a:pt x="265486" y="8057"/>
                  </a:lnTo>
                  <a:lnTo>
                    <a:pt x="209518" y="24034"/>
                  </a:lnTo>
                  <a:lnTo>
                    <a:pt x="170556" y="45810"/>
                  </a:lnTo>
                  <a:lnTo>
                    <a:pt x="107671" y="96881"/>
                  </a:lnTo>
                  <a:lnTo>
                    <a:pt x="62463" y="157718"/>
                  </a:lnTo>
                  <a:lnTo>
                    <a:pt x="28279" y="219741"/>
                  </a:lnTo>
                  <a:lnTo>
                    <a:pt x="14430" y="268094"/>
                  </a:lnTo>
                  <a:lnTo>
                    <a:pt x="4087" y="318296"/>
                  </a:lnTo>
                  <a:lnTo>
                    <a:pt x="0" y="377774"/>
                  </a:lnTo>
                  <a:lnTo>
                    <a:pt x="2411" y="417344"/>
                  </a:lnTo>
                  <a:lnTo>
                    <a:pt x="8118" y="467745"/>
                  </a:lnTo>
                  <a:lnTo>
                    <a:pt x="24886" y="528827"/>
                  </a:lnTo>
                  <a:lnTo>
                    <a:pt x="39291" y="565826"/>
                  </a:lnTo>
                  <a:lnTo>
                    <a:pt x="78780" y="614858"/>
                  </a:lnTo>
                  <a:lnTo>
                    <a:pt x="106082" y="637590"/>
                  </a:lnTo>
                  <a:lnTo>
                    <a:pt x="165492" y="661844"/>
                  </a:lnTo>
                  <a:lnTo>
                    <a:pt x="201575" y="669969"/>
                  </a:lnTo>
                  <a:lnTo>
                    <a:pt x="238782" y="669257"/>
                  </a:lnTo>
                  <a:lnTo>
                    <a:pt x="300716" y="661364"/>
                  </a:lnTo>
                  <a:lnTo>
                    <a:pt x="356488" y="633664"/>
                  </a:lnTo>
                  <a:lnTo>
                    <a:pt x="409543" y="596423"/>
                  </a:lnTo>
                  <a:lnTo>
                    <a:pt x="446118" y="556931"/>
                  </a:lnTo>
                  <a:lnTo>
                    <a:pt x="483029" y="496516"/>
                  </a:lnTo>
                  <a:lnTo>
                    <a:pt x="501160" y="460326"/>
                  </a:lnTo>
                  <a:lnTo>
                    <a:pt x="517767" y="406175"/>
                  </a:lnTo>
                  <a:lnTo>
                    <a:pt x="531143" y="350419"/>
                  </a:lnTo>
                  <a:lnTo>
                    <a:pt x="534998" y="291225"/>
                  </a:lnTo>
                  <a:lnTo>
                    <a:pt x="530171" y="234732"/>
                  </a:lnTo>
                  <a:lnTo>
                    <a:pt x="516782" y="189778"/>
                  </a:lnTo>
                  <a:lnTo>
                    <a:pt x="486139" y="136529"/>
                  </a:lnTo>
                  <a:lnTo>
                    <a:pt x="426919" y="80701"/>
                  </a:lnTo>
                  <a:lnTo>
                    <a:pt x="407942" y="66432"/>
                  </a:lnTo>
                  <a:lnTo>
                    <a:pt x="384689" y="58530"/>
                  </a:lnTo>
                  <a:lnTo>
                    <a:pt x="331634" y="53457"/>
                  </a:lnTo>
                  <a:lnTo>
                    <a:pt x="283263" y="627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353822" y="3561428"/>
              <a:ext cx="528099" cy="621493"/>
            </a:xfrm>
            <a:custGeom>
              <a:avLst/>
              <a:gdLst/>
              <a:ahLst/>
              <a:cxnLst/>
              <a:rect l="0" t="0" r="0" b="0"/>
              <a:pathLst>
                <a:path w="528099" h="621493">
                  <a:moveTo>
                    <a:pt x="172810" y="70903"/>
                  </a:moveTo>
                  <a:lnTo>
                    <a:pt x="128847" y="91147"/>
                  </a:lnTo>
                  <a:lnTo>
                    <a:pt x="67726" y="154586"/>
                  </a:lnTo>
                  <a:lnTo>
                    <a:pt x="54746" y="170097"/>
                  </a:lnTo>
                  <a:lnTo>
                    <a:pt x="22103" y="225494"/>
                  </a:lnTo>
                  <a:lnTo>
                    <a:pt x="8963" y="275025"/>
                  </a:lnTo>
                  <a:lnTo>
                    <a:pt x="0" y="327266"/>
                  </a:lnTo>
                  <a:lnTo>
                    <a:pt x="3714" y="379789"/>
                  </a:lnTo>
                  <a:lnTo>
                    <a:pt x="13393" y="431227"/>
                  </a:lnTo>
                  <a:lnTo>
                    <a:pt x="40151" y="494241"/>
                  </a:lnTo>
                  <a:lnTo>
                    <a:pt x="78885" y="551489"/>
                  </a:lnTo>
                  <a:lnTo>
                    <a:pt x="128737" y="588187"/>
                  </a:lnTo>
                  <a:lnTo>
                    <a:pt x="186764" y="614846"/>
                  </a:lnTo>
                  <a:lnTo>
                    <a:pt x="218786" y="621492"/>
                  </a:lnTo>
                  <a:lnTo>
                    <a:pt x="277471" y="616225"/>
                  </a:lnTo>
                  <a:lnTo>
                    <a:pt x="334123" y="598331"/>
                  </a:lnTo>
                  <a:lnTo>
                    <a:pt x="389848" y="565413"/>
                  </a:lnTo>
                  <a:lnTo>
                    <a:pt x="435704" y="514963"/>
                  </a:lnTo>
                  <a:lnTo>
                    <a:pt x="474123" y="455114"/>
                  </a:lnTo>
                  <a:lnTo>
                    <a:pt x="501433" y="401604"/>
                  </a:lnTo>
                  <a:lnTo>
                    <a:pt x="523130" y="339623"/>
                  </a:lnTo>
                  <a:lnTo>
                    <a:pt x="528098" y="277448"/>
                  </a:lnTo>
                  <a:lnTo>
                    <a:pt x="519027" y="218894"/>
                  </a:lnTo>
                  <a:lnTo>
                    <a:pt x="500381" y="156678"/>
                  </a:lnTo>
                  <a:lnTo>
                    <a:pt x="472998" y="103704"/>
                  </a:lnTo>
                  <a:lnTo>
                    <a:pt x="435007" y="55633"/>
                  </a:lnTo>
                  <a:lnTo>
                    <a:pt x="393708" y="22914"/>
                  </a:lnTo>
                  <a:lnTo>
                    <a:pt x="356674" y="6641"/>
                  </a:lnTo>
                  <a:lnTo>
                    <a:pt x="316065" y="0"/>
                  </a:lnTo>
                  <a:lnTo>
                    <a:pt x="274397" y="3622"/>
                  </a:lnTo>
                  <a:lnTo>
                    <a:pt x="252665" y="12144"/>
                  </a:lnTo>
                  <a:lnTo>
                    <a:pt x="193867" y="39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42814" y="3439347"/>
              <a:ext cx="473128" cy="611355"/>
            </a:xfrm>
            <a:custGeom>
              <a:avLst/>
              <a:gdLst/>
              <a:ahLst/>
              <a:cxnLst/>
              <a:rect l="0" t="0" r="0" b="0"/>
              <a:pathLst>
                <a:path w="473128" h="611355">
                  <a:moveTo>
                    <a:pt x="210243" y="24528"/>
                  </a:moveTo>
                  <a:lnTo>
                    <a:pt x="199064" y="13350"/>
                  </a:lnTo>
                  <a:lnTo>
                    <a:pt x="191092" y="11227"/>
                  </a:lnTo>
                  <a:lnTo>
                    <a:pt x="158685" y="13828"/>
                  </a:lnTo>
                  <a:lnTo>
                    <a:pt x="127506" y="23178"/>
                  </a:lnTo>
                  <a:lnTo>
                    <a:pt x="110690" y="34066"/>
                  </a:lnTo>
                  <a:lnTo>
                    <a:pt x="66548" y="88536"/>
                  </a:lnTo>
                  <a:lnTo>
                    <a:pt x="34403" y="148785"/>
                  </a:lnTo>
                  <a:lnTo>
                    <a:pt x="12252" y="203751"/>
                  </a:lnTo>
                  <a:lnTo>
                    <a:pt x="3400" y="253756"/>
                  </a:lnTo>
                  <a:lnTo>
                    <a:pt x="777" y="305617"/>
                  </a:lnTo>
                  <a:lnTo>
                    <a:pt x="0" y="358028"/>
                  </a:lnTo>
                  <a:lnTo>
                    <a:pt x="15378" y="420904"/>
                  </a:lnTo>
                  <a:lnTo>
                    <a:pt x="29543" y="470046"/>
                  </a:lnTo>
                  <a:lnTo>
                    <a:pt x="64584" y="526046"/>
                  </a:lnTo>
                  <a:lnTo>
                    <a:pt x="115715" y="573626"/>
                  </a:lnTo>
                  <a:lnTo>
                    <a:pt x="168159" y="604776"/>
                  </a:lnTo>
                  <a:lnTo>
                    <a:pt x="205312" y="611354"/>
                  </a:lnTo>
                  <a:lnTo>
                    <a:pt x="258618" y="605172"/>
                  </a:lnTo>
                  <a:lnTo>
                    <a:pt x="304156" y="589565"/>
                  </a:lnTo>
                  <a:lnTo>
                    <a:pt x="357531" y="557511"/>
                  </a:lnTo>
                  <a:lnTo>
                    <a:pt x="388024" y="535609"/>
                  </a:lnTo>
                  <a:lnTo>
                    <a:pt x="427211" y="487148"/>
                  </a:lnTo>
                  <a:lnTo>
                    <a:pt x="454512" y="431937"/>
                  </a:lnTo>
                  <a:lnTo>
                    <a:pt x="465036" y="405640"/>
                  </a:lnTo>
                  <a:lnTo>
                    <a:pt x="471792" y="350630"/>
                  </a:lnTo>
                  <a:lnTo>
                    <a:pt x="473127" y="289115"/>
                  </a:lnTo>
                  <a:lnTo>
                    <a:pt x="464985" y="229044"/>
                  </a:lnTo>
                  <a:lnTo>
                    <a:pt x="448992" y="175237"/>
                  </a:lnTo>
                  <a:lnTo>
                    <a:pt x="415685" y="112485"/>
                  </a:lnTo>
                  <a:lnTo>
                    <a:pt x="367495" y="56605"/>
                  </a:lnTo>
                  <a:lnTo>
                    <a:pt x="304940" y="16705"/>
                  </a:lnTo>
                  <a:lnTo>
                    <a:pt x="273396" y="1803"/>
                  </a:lnTo>
                  <a:lnTo>
                    <a:pt x="249229" y="0"/>
                  </a:lnTo>
                  <a:lnTo>
                    <a:pt x="210243" y="34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25692" y="3370422"/>
              <a:ext cx="516355" cy="617545"/>
            </a:xfrm>
            <a:custGeom>
              <a:avLst/>
              <a:gdLst/>
              <a:ahLst/>
              <a:cxnLst/>
              <a:rect l="0" t="0" r="0" b="0"/>
              <a:pathLst>
                <a:path w="516355" h="617545">
                  <a:moveTo>
                    <a:pt x="301147" y="51339"/>
                  </a:moveTo>
                  <a:lnTo>
                    <a:pt x="257184" y="36685"/>
                  </a:lnTo>
                  <a:lnTo>
                    <a:pt x="215721" y="37769"/>
                  </a:lnTo>
                  <a:lnTo>
                    <a:pt x="164950" y="49785"/>
                  </a:lnTo>
                  <a:lnTo>
                    <a:pt x="126002" y="69336"/>
                  </a:lnTo>
                  <a:lnTo>
                    <a:pt x="92884" y="103725"/>
                  </a:lnTo>
                  <a:lnTo>
                    <a:pt x="60140" y="157267"/>
                  </a:lnTo>
                  <a:lnTo>
                    <a:pt x="31142" y="218493"/>
                  </a:lnTo>
                  <a:lnTo>
                    <a:pt x="9926" y="269582"/>
                  </a:lnTo>
                  <a:lnTo>
                    <a:pt x="0" y="321765"/>
                  </a:lnTo>
                  <a:lnTo>
                    <a:pt x="2648" y="374271"/>
                  </a:lnTo>
                  <a:lnTo>
                    <a:pt x="10842" y="426873"/>
                  </a:lnTo>
                  <a:lnTo>
                    <a:pt x="32496" y="488643"/>
                  </a:lnTo>
                  <a:lnTo>
                    <a:pt x="62423" y="542786"/>
                  </a:lnTo>
                  <a:lnTo>
                    <a:pt x="82744" y="564558"/>
                  </a:lnTo>
                  <a:lnTo>
                    <a:pt x="120491" y="588799"/>
                  </a:lnTo>
                  <a:lnTo>
                    <a:pt x="175168" y="608063"/>
                  </a:lnTo>
                  <a:lnTo>
                    <a:pt x="231029" y="617544"/>
                  </a:lnTo>
                  <a:lnTo>
                    <a:pt x="294359" y="609842"/>
                  </a:lnTo>
                  <a:lnTo>
                    <a:pt x="353142" y="587003"/>
                  </a:lnTo>
                  <a:lnTo>
                    <a:pt x="409813" y="554373"/>
                  </a:lnTo>
                  <a:lnTo>
                    <a:pt x="457209" y="503757"/>
                  </a:lnTo>
                  <a:lnTo>
                    <a:pt x="481193" y="461890"/>
                  </a:lnTo>
                  <a:lnTo>
                    <a:pt x="497195" y="410249"/>
                  </a:lnTo>
                  <a:lnTo>
                    <a:pt x="511621" y="348056"/>
                  </a:lnTo>
                  <a:lnTo>
                    <a:pt x="516354" y="317744"/>
                  </a:lnTo>
                  <a:lnTo>
                    <a:pt x="512441" y="267795"/>
                  </a:lnTo>
                  <a:lnTo>
                    <a:pt x="503873" y="217120"/>
                  </a:lnTo>
                  <a:lnTo>
                    <a:pt x="490497" y="157482"/>
                  </a:lnTo>
                  <a:lnTo>
                    <a:pt x="471000" y="100642"/>
                  </a:lnTo>
                  <a:lnTo>
                    <a:pt x="445840" y="63998"/>
                  </a:lnTo>
                  <a:lnTo>
                    <a:pt x="404728" y="28580"/>
                  </a:lnTo>
                  <a:lnTo>
                    <a:pt x="379548" y="13538"/>
                  </a:lnTo>
                  <a:lnTo>
                    <a:pt x="333476" y="3094"/>
                  </a:lnTo>
                  <a:lnTo>
                    <a:pt x="282780" y="0"/>
                  </a:lnTo>
                  <a:lnTo>
                    <a:pt x="219685" y="15535"/>
                  </a:lnTo>
                  <a:lnTo>
                    <a:pt x="206390" y="197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781837" y="4822052"/>
            <a:ext cx="2699684" cy="679378"/>
            <a:chOff x="781837" y="4822052"/>
            <a:chExt cx="2699684" cy="679378"/>
          </a:xfrm>
        </p:grpSpPr>
        <p:sp>
          <p:nvSpPr>
            <p:cNvPr id="40" name="Freeform 39"/>
            <p:cNvSpPr/>
            <p:nvPr/>
          </p:nvSpPr>
          <p:spPr>
            <a:xfrm>
              <a:off x="781837" y="4916783"/>
              <a:ext cx="271013" cy="584647"/>
            </a:xfrm>
            <a:custGeom>
              <a:avLst/>
              <a:gdLst/>
              <a:ahLst/>
              <a:cxnLst/>
              <a:rect l="0" t="0" r="0" b="0"/>
              <a:pathLst>
                <a:path w="271013" h="584647">
                  <a:moveTo>
                    <a:pt x="81499" y="31611"/>
                  </a:moveTo>
                  <a:lnTo>
                    <a:pt x="63541" y="85485"/>
                  </a:lnTo>
                  <a:lnTo>
                    <a:pt x="46350" y="137058"/>
                  </a:lnTo>
                  <a:lnTo>
                    <a:pt x="42859" y="140513"/>
                  </a:lnTo>
                  <a:lnTo>
                    <a:pt x="39361" y="139307"/>
                  </a:lnTo>
                  <a:lnTo>
                    <a:pt x="35860" y="134994"/>
                  </a:lnTo>
                  <a:lnTo>
                    <a:pt x="30932" y="106566"/>
                  </a:lnTo>
                  <a:lnTo>
                    <a:pt x="40583" y="44500"/>
                  </a:lnTo>
                  <a:lnTo>
                    <a:pt x="48106" y="23301"/>
                  </a:lnTo>
                  <a:lnTo>
                    <a:pt x="59249" y="6080"/>
                  </a:lnTo>
                  <a:lnTo>
                    <a:pt x="66666" y="1722"/>
                  </a:lnTo>
                  <a:lnTo>
                    <a:pt x="84265" y="0"/>
                  </a:lnTo>
                  <a:lnTo>
                    <a:pt x="100666" y="6253"/>
                  </a:lnTo>
                  <a:lnTo>
                    <a:pt x="108315" y="11196"/>
                  </a:lnTo>
                  <a:lnTo>
                    <a:pt x="119934" y="29167"/>
                  </a:lnTo>
                  <a:lnTo>
                    <a:pt x="141846" y="92336"/>
                  </a:lnTo>
                  <a:lnTo>
                    <a:pt x="160317" y="150754"/>
                  </a:lnTo>
                  <a:lnTo>
                    <a:pt x="170248" y="207093"/>
                  </a:lnTo>
                  <a:lnTo>
                    <a:pt x="175069" y="269998"/>
                  </a:lnTo>
                  <a:lnTo>
                    <a:pt x="174734" y="327242"/>
                  </a:lnTo>
                  <a:lnTo>
                    <a:pt x="167746" y="381768"/>
                  </a:lnTo>
                  <a:lnTo>
                    <a:pt x="158267" y="433798"/>
                  </a:lnTo>
                  <a:lnTo>
                    <a:pt x="141464" y="493894"/>
                  </a:lnTo>
                  <a:lnTo>
                    <a:pt x="109153" y="555351"/>
                  </a:lnTo>
                  <a:lnTo>
                    <a:pt x="95350" y="572830"/>
                  </a:lnTo>
                  <a:lnTo>
                    <a:pt x="75177" y="582158"/>
                  </a:lnTo>
                  <a:lnTo>
                    <a:pt x="63246" y="584646"/>
                  </a:lnTo>
                  <a:lnTo>
                    <a:pt x="52953" y="582795"/>
                  </a:lnTo>
                  <a:lnTo>
                    <a:pt x="35277" y="571379"/>
                  </a:lnTo>
                  <a:lnTo>
                    <a:pt x="17761" y="545221"/>
                  </a:lnTo>
                  <a:lnTo>
                    <a:pt x="2532" y="503772"/>
                  </a:lnTo>
                  <a:lnTo>
                    <a:pt x="0" y="466438"/>
                  </a:lnTo>
                  <a:lnTo>
                    <a:pt x="3553" y="443626"/>
                  </a:lnTo>
                  <a:lnTo>
                    <a:pt x="12152" y="424908"/>
                  </a:lnTo>
                  <a:lnTo>
                    <a:pt x="17720" y="416641"/>
                  </a:lnTo>
                  <a:lnTo>
                    <a:pt x="33266" y="404337"/>
                  </a:lnTo>
                  <a:lnTo>
                    <a:pt x="42325" y="399418"/>
                  </a:lnTo>
                  <a:lnTo>
                    <a:pt x="61749" y="397071"/>
                  </a:lnTo>
                  <a:lnTo>
                    <a:pt x="71842" y="398084"/>
                  </a:lnTo>
                  <a:lnTo>
                    <a:pt x="92415" y="408567"/>
                  </a:lnTo>
                  <a:lnTo>
                    <a:pt x="136316" y="446629"/>
                  </a:lnTo>
                  <a:lnTo>
                    <a:pt x="186706" y="504726"/>
                  </a:lnTo>
                  <a:lnTo>
                    <a:pt x="201957" y="517965"/>
                  </a:lnTo>
                  <a:lnTo>
                    <a:pt x="220434" y="527748"/>
                  </a:lnTo>
                  <a:lnTo>
                    <a:pt x="240344" y="529757"/>
                  </a:lnTo>
                  <a:lnTo>
                    <a:pt x="257382" y="526750"/>
                  </a:lnTo>
                  <a:lnTo>
                    <a:pt x="261925" y="524310"/>
                  </a:lnTo>
                  <a:lnTo>
                    <a:pt x="271012" y="5159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147606" y="5201077"/>
              <a:ext cx="115814" cy="94758"/>
            </a:xfrm>
            <a:custGeom>
              <a:avLst/>
              <a:gdLst/>
              <a:ahLst/>
              <a:cxnLst/>
              <a:rect l="0" t="0" r="0" b="0"/>
              <a:pathLst>
                <a:path w="115814" h="94758">
                  <a:moveTo>
                    <a:pt x="115813" y="0"/>
                  </a:moveTo>
                  <a:lnTo>
                    <a:pt x="91767" y="9576"/>
                  </a:lnTo>
                  <a:lnTo>
                    <a:pt x="35115" y="59899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137077" y="5137906"/>
              <a:ext cx="105286" cy="189514"/>
            </a:xfrm>
            <a:custGeom>
              <a:avLst/>
              <a:gdLst/>
              <a:ahLst/>
              <a:cxnLst/>
              <a:rect l="0" t="0" r="0" b="0"/>
              <a:pathLst>
                <a:path w="105286" h="189514">
                  <a:moveTo>
                    <a:pt x="0" y="0"/>
                  </a:moveTo>
                  <a:lnTo>
                    <a:pt x="9576" y="24047"/>
                  </a:lnTo>
                  <a:lnTo>
                    <a:pt x="52998" y="85122"/>
                  </a:lnTo>
                  <a:lnTo>
                    <a:pt x="86455" y="147478"/>
                  </a:lnTo>
                  <a:lnTo>
                    <a:pt x="105285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379233" y="4955983"/>
              <a:ext cx="228094" cy="431806"/>
            </a:xfrm>
            <a:custGeom>
              <a:avLst/>
              <a:gdLst/>
              <a:ahLst/>
              <a:cxnLst/>
              <a:rect l="0" t="0" r="0" b="0"/>
              <a:pathLst>
                <a:path w="228094" h="431806">
                  <a:moveTo>
                    <a:pt x="73699" y="23996"/>
                  </a:moveTo>
                  <a:lnTo>
                    <a:pt x="58058" y="41977"/>
                  </a:lnTo>
                  <a:lnTo>
                    <a:pt x="23364" y="100327"/>
                  </a:lnTo>
                  <a:lnTo>
                    <a:pt x="19085" y="109978"/>
                  </a:lnTo>
                  <a:lnTo>
                    <a:pt x="15063" y="112903"/>
                  </a:lnTo>
                  <a:lnTo>
                    <a:pt x="11212" y="111343"/>
                  </a:lnTo>
                  <a:lnTo>
                    <a:pt x="7474" y="106794"/>
                  </a:lnTo>
                  <a:lnTo>
                    <a:pt x="6153" y="100252"/>
                  </a:lnTo>
                  <a:lnTo>
                    <a:pt x="7804" y="83624"/>
                  </a:lnTo>
                  <a:lnTo>
                    <a:pt x="26801" y="38287"/>
                  </a:lnTo>
                  <a:lnTo>
                    <a:pt x="39597" y="20209"/>
                  </a:lnTo>
                  <a:lnTo>
                    <a:pt x="56203" y="7495"/>
                  </a:lnTo>
                  <a:lnTo>
                    <a:pt x="65545" y="2467"/>
                  </a:lnTo>
                  <a:lnTo>
                    <a:pt x="88402" y="0"/>
                  </a:lnTo>
                  <a:lnTo>
                    <a:pt x="101049" y="979"/>
                  </a:lnTo>
                  <a:lnTo>
                    <a:pt x="110650" y="5142"/>
                  </a:lnTo>
                  <a:lnTo>
                    <a:pt x="124437" y="19126"/>
                  </a:lnTo>
                  <a:lnTo>
                    <a:pt x="138775" y="46729"/>
                  </a:lnTo>
                  <a:lnTo>
                    <a:pt x="140447" y="66855"/>
                  </a:lnTo>
                  <a:lnTo>
                    <a:pt x="131987" y="108371"/>
                  </a:lnTo>
                  <a:lnTo>
                    <a:pt x="116836" y="139853"/>
                  </a:lnTo>
                  <a:lnTo>
                    <a:pt x="110646" y="144518"/>
                  </a:lnTo>
                  <a:lnTo>
                    <a:pt x="104179" y="145288"/>
                  </a:lnTo>
                  <a:lnTo>
                    <a:pt x="97529" y="143462"/>
                  </a:lnTo>
                  <a:lnTo>
                    <a:pt x="95435" y="139905"/>
                  </a:lnTo>
                  <a:lnTo>
                    <a:pt x="96378" y="135194"/>
                  </a:lnTo>
                  <a:lnTo>
                    <a:pt x="99347" y="129713"/>
                  </a:lnTo>
                  <a:lnTo>
                    <a:pt x="106006" y="126060"/>
                  </a:lnTo>
                  <a:lnTo>
                    <a:pt x="125882" y="122000"/>
                  </a:lnTo>
                  <a:lnTo>
                    <a:pt x="163380" y="125304"/>
                  </a:lnTo>
                  <a:lnTo>
                    <a:pt x="174431" y="131309"/>
                  </a:lnTo>
                  <a:lnTo>
                    <a:pt x="192948" y="150459"/>
                  </a:lnTo>
                  <a:lnTo>
                    <a:pt x="219702" y="202996"/>
                  </a:lnTo>
                  <a:lnTo>
                    <a:pt x="228093" y="237690"/>
                  </a:lnTo>
                  <a:lnTo>
                    <a:pt x="227460" y="277606"/>
                  </a:lnTo>
                  <a:lnTo>
                    <a:pt x="221586" y="303997"/>
                  </a:lnTo>
                  <a:lnTo>
                    <a:pt x="203955" y="338586"/>
                  </a:lnTo>
                  <a:lnTo>
                    <a:pt x="157056" y="392326"/>
                  </a:lnTo>
                  <a:lnTo>
                    <a:pt x="126084" y="412851"/>
                  </a:lnTo>
                  <a:lnTo>
                    <a:pt x="83007" y="429097"/>
                  </a:lnTo>
                  <a:lnTo>
                    <a:pt x="45391" y="431805"/>
                  </a:lnTo>
                  <a:lnTo>
                    <a:pt x="0" y="4240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47730" y="5053679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94757" y="0"/>
                  </a:moveTo>
                  <a:lnTo>
                    <a:pt x="85181" y="24046"/>
                  </a:lnTo>
                  <a:lnTo>
                    <a:pt x="50092" y="82002"/>
                  </a:lnTo>
                  <a:lnTo>
                    <a:pt x="27711" y="10462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47730" y="5064207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0" y="0"/>
                  </a:moveTo>
                  <a:lnTo>
                    <a:pt x="42662" y="55659"/>
                  </a:lnTo>
                  <a:lnTo>
                    <a:pt x="75943" y="116079"/>
                  </a:lnTo>
                  <a:lnTo>
                    <a:pt x="105285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74981" y="4916808"/>
              <a:ext cx="196753" cy="440746"/>
            </a:xfrm>
            <a:custGeom>
              <a:avLst/>
              <a:gdLst/>
              <a:ahLst/>
              <a:cxnLst/>
              <a:rect l="0" t="0" r="0" b="0"/>
              <a:pathLst>
                <a:path w="196753" h="440746">
                  <a:moveTo>
                    <a:pt x="67547" y="0"/>
                  </a:moveTo>
                  <a:lnTo>
                    <a:pt x="51906" y="17981"/>
                  </a:lnTo>
                  <a:lnTo>
                    <a:pt x="17211" y="76331"/>
                  </a:lnTo>
                  <a:lnTo>
                    <a:pt x="0" y="119669"/>
                  </a:lnTo>
                  <a:lnTo>
                    <a:pt x="9158" y="91105"/>
                  </a:lnTo>
                  <a:lnTo>
                    <a:pt x="30580" y="60327"/>
                  </a:lnTo>
                  <a:lnTo>
                    <a:pt x="43708" y="45919"/>
                  </a:lnTo>
                  <a:lnTo>
                    <a:pt x="63581" y="37956"/>
                  </a:lnTo>
                  <a:lnTo>
                    <a:pt x="75432" y="35833"/>
                  </a:lnTo>
                  <a:lnTo>
                    <a:pt x="97957" y="39712"/>
                  </a:lnTo>
                  <a:lnTo>
                    <a:pt x="118497" y="50405"/>
                  </a:lnTo>
                  <a:lnTo>
                    <a:pt x="135425" y="66856"/>
                  </a:lnTo>
                  <a:lnTo>
                    <a:pt x="144509" y="88985"/>
                  </a:lnTo>
                  <a:lnTo>
                    <a:pt x="147376" y="113248"/>
                  </a:lnTo>
                  <a:lnTo>
                    <a:pt x="136696" y="168118"/>
                  </a:lnTo>
                  <a:lnTo>
                    <a:pt x="131194" y="176419"/>
                  </a:lnTo>
                  <a:lnTo>
                    <a:pt x="92869" y="207878"/>
                  </a:lnTo>
                  <a:lnTo>
                    <a:pt x="91448" y="211115"/>
                  </a:lnTo>
                  <a:lnTo>
                    <a:pt x="94009" y="212103"/>
                  </a:lnTo>
                  <a:lnTo>
                    <a:pt x="99226" y="211592"/>
                  </a:lnTo>
                  <a:lnTo>
                    <a:pt x="123337" y="222051"/>
                  </a:lnTo>
                  <a:lnTo>
                    <a:pt x="154520" y="247716"/>
                  </a:lnTo>
                  <a:lnTo>
                    <a:pt x="180090" y="285368"/>
                  </a:lnTo>
                  <a:lnTo>
                    <a:pt x="196752" y="326601"/>
                  </a:lnTo>
                  <a:lnTo>
                    <a:pt x="196557" y="363622"/>
                  </a:lnTo>
                  <a:lnTo>
                    <a:pt x="189090" y="398638"/>
                  </a:lnTo>
                  <a:lnTo>
                    <a:pt x="176549" y="417378"/>
                  </a:lnTo>
                  <a:lnTo>
                    <a:pt x="168291" y="425651"/>
                  </a:lnTo>
                  <a:lnTo>
                    <a:pt x="146637" y="434844"/>
                  </a:lnTo>
                  <a:lnTo>
                    <a:pt x="94608" y="440745"/>
                  </a:lnTo>
                  <a:lnTo>
                    <a:pt x="48846" y="433504"/>
                  </a:lnTo>
                  <a:lnTo>
                    <a:pt x="14905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26798" y="5011565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84228" y="0"/>
                  </a:moveTo>
                  <a:lnTo>
                    <a:pt x="67460" y="11178"/>
                  </a:lnTo>
                  <a:lnTo>
                    <a:pt x="24635" y="6762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95212" y="5011565"/>
              <a:ext cx="136871" cy="178985"/>
            </a:xfrm>
            <a:custGeom>
              <a:avLst/>
              <a:gdLst/>
              <a:ahLst/>
              <a:cxnLst/>
              <a:rect l="0" t="0" r="0" b="0"/>
              <a:pathLst>
                <a:path w="136871" h="178985">
                  <a:moveTo>
                    <a:pt x="0" y="0"/>
                  </a:moveTo>
                  <a:lnTo>
                    <a:pt x="49498" y="55087"/>
                  </a:lnTo>
                  <a:lnTo>
                    <a:pt x="91279" y="116028"/>
                  </a:lnTo>
                  <a:lnTo>
                    <a:pt x="136870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44341" y="4899978"/>
              <a:ext cx="211425" cy="416914"/>
            </a:xfrm>
            <a:custGeom>
              <a:avLst/>
              <a:gdLst/>
              <a:ahLst/>
              <a:cxnLst/>
              <a:rect l="0" t="0" r="0" b="0"/>
              <a:pathLst>
                <a:path w="211425" h="416914">
                  <a:moveTo>
                    <a:pt x="87783" y="37887"/>
                  </a:moveTo>
                  <a:lnTo>
                    <a:pt x="71016" y="43476"/>
                  </a:lnTo>
                  <a:lnTo>
                    <a:pt x="56544" y="55579"/>
                  </a:lnTo>
                  <a:lnTo>
                    <a:pt x="38363" y="82123"/>
                  </a:lnTo>
                  <a:lnTo>
                    <a:pt x="22447" y="109096"/>
                  </a:lnTo>
                  <a:lnTo>
                    <a:pt x="16150" y="116945"/>
                  </a:lnTo>
                  <a:lnTo>
                    <a:pt x="10782" y="118668"/>
                  </a:lnTo>
                  <a:lnTo>
                    <a:pt x="6033" y="116308"/>
                  </a:lnTo>
                  <a:lnTo>
                    <a:pt x="1698" y="111225"/>
                  </a:lnTo>
                  <a:lnTo>
                    <a:pt x="0" y="93098"/>
                  </a:lnTo>
                  <a:lnTo>
                    <a:pt x="4315" y="71784"/>
                  </a:lnTo>
                  <a:lnTo>
                    <a:pt x="19898" y="46631"/>
                  </a:lnTo>
                  <a:lnTo>
                    <a:pt x="52992" y="10038"/>
                  </a:lnTo>
                  <a:lnTo>
                    <a:pt x="73100" y="2113"/>
                  </a:lnTo>
                  <a:lnTo>
                    <a:pt x="85014" y="0"/>
                  </a:lnTo>
                  <a:lnTo>
                    <a:pt x="104490" y="3891"/>
                  </a:lnTo>
                  <a:lnTo>
                    <a:pt x="112959" y="8204"/>
                  </a:lnTo>
                  <a:lnTo>
                    <a:pt x="125489" y="22355"/>
                  </a:lnTo>
                  <a:lnTo>
                    <a:pt x="133787" y="41512"/>
                  </a:lnTo>
                  <a:lnTo>
                    <a:pt x="137289" y="78606"/>
                  </a:lnTo>
                  <a:lnTo>
                    <a:pt x="130268" y="119232"/>
                  </a:lnTo>
                  <a:lnTo>
                    <a:pt x="113889" y="158565"/>
                  </a:lnTo>
                  <a:lnTo>
                    <a:pt x="98898" y="181398"/>
                  </a:lnTo>
                  <a:lnTo>
                    <a:pt x="99872" y="181524"/>
                  </a:lnTo>
                  <a:lnTo>
                    <a:pt x="102861" y="179268"/>
                  </a:lnTo>
                  <a:lnTo>
                    <a:pt x="115542" y="179882"/>
                  </a:lnTo>
                  <a:lnTo>
                    <a:pt x="131706" y="185224"/>
                  </a:lnTo>
                  <a:lnTo>
                    <a:pt x="168278" y="214278"/>
                  </a:lnTo>
                  <a:lnTo>
                    <a:pt x="195364" y="257260"/>
                  </a:lnTo>
                  <a:lnTo>
                    <a:pt x="208046" y="292400"/>
                  </a:lnTo>
                  <a:lnTo>
                    <a:pt x="211424" y="322579"/>
                  </a:lnTo>
                  <a:lnTo>
                    <a:pt x="206685" y="349250"/>
                  </a:lnTo>
                  <a:lnTo>
                    <a:pt x="202146" y="361276"/>
                  </a:lnTo>
                  <a:lnTo>
                    <a:pt x="187744" y="377757"/>
                  </a:lnTo>
                  <a:lnTo>
                    <a:pt x="149903" y="397870"/>
                  </a:lnTo>
                  <a:lnTo>
                    <a:pt x="94161" y="405872"/>
                  </a:lnTo>
                  <a:lnTo>
                    <a:pt x="46929" y="414385"/>
                  </a:lnTo>
                  <a:lnTo>
                    <a:pt x="14084" y="4169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990093" y="5022093"/>
              <a:ext cx="84229" cy="94758"/>
            </a:xfrm>
            <a:custGeom>
              <a:avLst/>
              <a:gdLst/>
              <a:ahLst/>
              <a:cxnLst/>
              <a:rect l="0" t="0" r="0" b="0"/>
              <a:pathLst>
                <a:path w="84229" h="94758">
                  <a:moveTo>
                    <a:pt x="84228" y="0"/>
                  </a:moveTo>
                  <a:lnTo>
                    <a:pt x="20894" y="63333"/>
                  </a:lnTo>
                  <a:lnTo>
                    <a:pt x="9286" y="7611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979565" y="4979979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0" y="0"/>
                  </a:moveTo>
                  <a:lnTo>
                    <a:pt x="39542" y="55659"/>
                  </a:lnTo>
                  <a:lnTo>
                    <a:pt x="74398" y="116078"/>
                  </a:lnTo>
                  <a:lnTo>
                    <a:pt x="105285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190135" y="4822052"/>
              <a:ext cx="291386" cy="579068"/>
            </a:xfrm>
            <a:custGeom>
              <a:avLst/>
              <a:gdLst/>
              <a:ahLst/>
              <a:cxnLst/>
              <a:rect l="0" t="0" r="0" b="0"/>
              <a:pathLst>
                <a:path w="291386" h="579068">
                  <a:moveTo>
                    <a:pt x="126341" y="0"/>
                  </a:moveTo>
                  <a:lnTo>
                    <a:pt x="92013" y="60873"/>
                  </a:lnTo>
                  <a:lnTo>
                    <a:pt x="45463" y="121234"/>
                  </a:lnTo>
                  <a:lnTo>
                    <a:pt x="42007" y="122936"/>
                  </a:lnTo>
                  <a:lnTo>
                    <a:pt x="40872" y="120562"/>
                  </a:lnTo>
                  <a:lnTo>
                    <a:pt x="41286" y="115469"/>
                  </a:lnTo>
                  <a:lnTo>
                    <a:pt x="64910" y="63934"/>
                  </a:lnTo>
                  <a:lnTo>
                    <a:pt x="79152" y="44793"/>
                  </a:lnTo>
                  <a:lnTo>
                    <a:pt x="127060" y="13235"/>
                  </a:lnTo>
                  <a:lnTo>
                    <a:pt x="147717" y="9001"/>
                  </a:lnTo>
                  <a:lnTo>
                    <a:pt x="158139" y="9510"/>
                  </a:lnTo>
                  <a:lnTo>
                    <a:pt x="175959" y="16315"/>
                  </a:lnTo>
                  <a:lnTo>
                    <a:pt x="183986" y="21405"/>
                  </a:lnTo>
                  <a:lnTo>
                    <a:pt x="196025" y="36419"/>
                  </a:lnTo>
                  <a:lnTo>
                    <a:pt x="213285" y="74654"/>
                  </a:lnTo>
                  <a:lnTo>
                    <a:pt x="214506" y="95181"/>
                  </a:lnTo>
                  <a:lnTo>
                    <a:pt x="205758" y="136954"/>
                  </a:lnTo>
                  <a:lnTo>
                    <a:pt x="171235" y="200048"/>
                  </a:lnTo>
                  <a:lnTo>
                    <a:pt x="171478" y="207065"/>
                  </a:lnTo>
                  <a:lnTo>
                    <a:pt x="176319" y="211742"/>
                  </a:lnTo>
                  <a:lnTo>
                    <a:pt x="229198" y="234849"/>
                  </a:lnTo>
                  <a:lnTo>
                    <a:pt x="251964" y="256758"/>
                  </a:lnTo>
                  <a:lnTo>
                    <a:pt x="265232" y="276721"/>
                  </a:lnTo>
                  <a:lnTo>
                    <a:pt x="283281" y="330785"/>
                  </a:lnTo>
                  <a:lnTo>
                    <a:pt x="291385" y="380329"/>
                  </a:lnTo>
                  <a:lnTo>
                    <a:pt x="290941" y="411190"/>
                  </a:lnTo>
                  <a:lnTo>
                    <a:pt x="282945" y="432705"/>
                  </a:lnTo>
                  <a:lnTo>
                    <a:pt x="265289" y="457972"/>
                  </a:lnTo>
                  <a:lnTo>
                    <a:pt x="222721" y="486300"/>
                  </a:lnTo>
                  <a:lnTo>
                    <a:pt x="163080" y="513804"/>
                  </a:lnTo>
                  <a:lnTo>
                    <a:pt x="100020" y="534677"/>
                  </a:lnTo>
                  <a:lnTo>
                    <a:pt x="37478" y="563930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285513" y="663295"/>
            <a:ext cx="779110" cy="547483"/>
            <a:chOff x="6285513" y="663295"/>
            <a:chExt cx="779110" cy="547483"/>
          </a:xfrm>
        </p:grpSpPr>
        <p:sp>
          <p:nvSpPr>
            <p:cNvPr id="54" name="Freeform 53"/>
            <p:cNvSpPr/>
            <p:nvPr/>
          </p:nvSpPr>
          <p:spPr>
            <a:xfrm>
              <a:off x="6285513" y="663295"/>
              <a:ext cx="357970" cy="515897"/>
            </a:xfrm>
            <a:custGeom>
              <a:avLst/>
              <a:gdLst/>
              <a:ahLst/>
              <a:cxnLst/>
              <a:rect l="0" t="0" r="0" b="0"/>
              <a:pathLst>
                <a:path w="357970" h="515897">
                  <a:moveTo>
                    <a:pt x="357969" y="0"/>
                  </a:moveTo>
                  <a:lnTo>
                    <a:pt x="315308" y="54114"/>
                  </a:lnTo>
                  <a:lnTo>
                    <a:pt x="273692" y="112823"/>
                  </a:lnTo>
                  <a:lnTo>
                    <a:pt x="224605" y="173836"/>
                  </a:lnTo>
                  <a:lnTo>
                    <a:pt x="189513" y="235354"/>
                  </a:lnTo>
                  <a:lnTo>
                    <a:pt x="147182" y="293165"/>
                  </a:lnTo>
                  <a:lnTo>
                    <a:pt x="116463" y="347811"/>
                  </a:lnTo>
                  <a:lnTo>
                    <a:pt x="80804" y="403208"/>
                  </a:lnTo>
                  <a:lnTo>
                    <a:pt x="45635" y="462048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632953" y="663295"/>
              <a:ext cx="431670" cy="547483"/>
            </a:xfrm>
            <a:custGeom>
              <a:avLst/>
              <a:gdLst/>
              <a:ahLst/>
              <a:cxnLst/>
              <a:rect l="0" t="0" r="0" b="0"/>
              <a:pathLst>
                <a:path w="431670" h="547483">
                  <a:moveTo>
                    <a:pt x="0" y="0"/>
                  </a:moveTo>
                  <a:lnTo>
                    <a:pt x="26363" y="59941"/>
                  </a:lnTo>
                  <a:lnTo>
                    <a:pt x="66838" y="116608"/>
                  </a:lnTo>
                  <a:lnTo>
                    <a:pt x="108809" y="179054"/>
                  </a:lnTo>
                  <a:lnTo>
                    <a:pt x="150910" y="240992"/>
                  </a:lnTo>
                  <a:lnTo>
                    <a:pt x="193023" y="295774"/>
                  </a:lnTo>
                  <a:lnTo>
                    <a:pt x="242156" y="357102"/>
                  </a:lnTo>
                  <a:lnTo>
                    <a:pt x="291289" y="416116"/>
                  </a:lnTo>
                  <a:lnTo>
                    <a:pt x="347441" y="473723"/>
                  </a:lnTo>
                  <a:lnTo>
                    <a:pt x="410612" y="533832"/>
                  </a:lnTo>
                  <a:lnTo>
                    <a:pt x="431669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6043357" y="1231834"/>
            <a:ext cx="335665" cy="502047"/>
          </a:xfrm>
          <a:custGeom>
            <a:avLst/>
            <a:gdLst/>
            <a:ahLst/>
            <a:cxnLst/>
            <a:rect l="0" t="0" r="0" b="0"/>
            <a:pathLst>
              <a:path w="335665" h="502047">
                <a:moveTo>
                  <a:pt x="147399" y="0"/>
                </a:moveTo>
                <a:lnTo>
                  <a:pt x="112652" y="37086"/>
                </a:lnTo>
                <a:lnTo>
                  <a:pt x="79671" y="86834"/>
                </a:lnTo>
                <a:lnTo>
                  <a:pt x="66215" y="101374"/>
                </a:lnTo>
                <a:lnTo>
                  <a:pt x="61691" y="101507"/>
                </a:lnTo>
                <a:lnTo>
                  <a:pt x="58675" y="96917"/>
                </a:lnTo>
                <a:lnTo>
                  <a:pt x="56664" y="89178"/>
                </a:lnTo>
                <a:lnTo>
                  <a:pt x="57664" y="81679"/>
                </a:lnTo>
                <a:lnTo>
                  <a:pt x="65013" y="67107"/>
                </a:lnTo>
                <a:lnTo>
                  <a:pt x="89965" y="38689"/>
                </a:lnTo>
                <a:lnTo>
                  <a:pt x="107834" y="24604"/>
                </a:lnTo>
                <a:lnTo>
                  <a:pt x="130595" y="16784"/>
                </a:lnTo>
                <a:lnTo>
                  <a:pt x="155139" y="14478"/>
                </a:lnTo>
                <a:lnTo>
                  <a:pt x="177745" y="17353"/>
                </a:lnTo>
                <a:lnTo>
                  <a:pt x="196371" y="25650"/>
                </a:lnTo>
                <a:lnTo>
                  <a:pt x="204614" y="31138"/>
                </a:lnTo>
                <a:lnTo>
                  <a:pt x="216891" y="49714"/>
                </a:lnTo>
                <a:lnTo>
                  <a:pt x="223908" y="72398"/>
                </a:lnTo>
                <a:lnTo>
                  <a:pt x="223127" y="94178"/>
                </a:lnTo>
                <a:lnTo>
                  <a:pt x="210521" y="126170"/>
                </a:lnTo>
                <a:lnTo>
                  <a:pt x="191968" y="157876"/>
                </a:lnTo>
                <a:lnTo>
                  <a:pt x="175397" y="172723"/>
                </a:lnTo>
                <a:lnTo>
                  <a:pt x="162182" y="179711"/>
                </a:lnTo>
                <a:lnTo>
                  <a:pt x="161934" y="178299"/>
                </a:lnTo>
                <a:lnTo>
                  <a:pt x="164108" y="175018"/>
                </a:lnTo>
                <a:lnTo>
                  <a:pt x="179002" y="171372"/>
                </a:lnTo>
                <a:lnTo>
                  <a:pt x="200049" y="170922"/>
                </a:lnTo>
                <a:lnTo>
                  <a:pt x="231630" y="178415"/>
                </a:lnTo>
                <a:lnTo>
                  <a:pt x="270622" y="201315"/>
                </a:lnTo>
                <a:lnTo>
                  <a:pt x="315582" y="245386"/>
                </a:lnTo>
                <a:lnTo>
                  <a:pt x="322692" y="254838"/>
                </a:lnTo>
                <a:lnTo>
                  <a:pt x="330592" y="280937"/>
                </a:lnTo>
                <a:lnTo>
                  <a:pt x="335664" y="339763"/>
                </a:lnTo>
                <a:lnTo>
                  <a:pt x="325295" y="402191"/>
                </a:lnTo>
                <a:lnTo>
                  <a:pt x="317711" y="426756"/>
                </a:lnTo>
                <a:lnTo>
                  <a:pt x="287100" y="474753"/>
                </a:lnTo>
                <a:lnTo>
                  <a:pt x="267200" y="489031"/>
                </a:lnTo>
                <a:lnTo>
                  <a:pt x="242758" y="498107"/>
                </a:lnTo>
                <a:lnTo>
                  <a:pt x="203860" y="502046"/>
                </a:lnTo>
                <a:lnTo>
                  <a:pt x="147902" y="490430"/>
                </a:lnTo>
                <a:lnTo>
                  <a:pt x="91704" y="465331"/>
                </a:lnTo>
                <a:lnTo>
                  <a:pt x="38002" y="455215"/>
                </a:lnTo>
                <a:lnTo>
                  <a:pt x="0" y="45272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6831431" y="1221305"/>
            <a:ext cx="485876" cy="463255"/>
            <a:chOff x="6831431" y="1221305"/>
            <a:chExt cx="485876" cy="463255"/>
          </a:xfrm>
        </p:grpSpPr>
        <p:sp>
          <p:nvSpPr>
            <p:cNvPr id="58" name="Freeform 57"/>
            <p:cNvSpPr/>
            <p:nvPr/>
          </p:nvSpPr>
          <p:spPr>
            <a:xfrm>
              <a:off x="6831431" y="1252891"/>
              <a:ext cx="206161" cy="400211"/>
            </a:xfrm>
            <a:custGeom>
              <a:avLst/>
              <a:gdLst/>
              <a:ahLst/>
              <a:cxnLst/>
              <a:rect l="0" t="0" r="0" b="0"/>
              <a:pathLst>
                <a:path w="206161" h="400211">
                  <a:moveTo>
                    <a:pt x="148963" y="0"/>
                  </a:moveTo>
                  <a:lnTo>
                    <a:pt x="111484" y="8333"/>
                  </a:lnTo>
                  <a:lnTo>
                    <a:pt x="60061" y="10095"/>
                  </a:lnTo>
                  <a:lnTo>
                    <a:pt x="24355" y="4811"/>
                  </a:lnTo>
                  <a:lnTo>
                    <a:pt x="15589" y="6716"/>
                  </a:lnTo>
                  <a:lnTo>
                    <a:pt x="8574" y="11497"/>
                  </a:lnTo>
                  <a:lnTo>
                    <a:pt x="2728" y="18193"/>
                  </a:lnTo>
                  <a:lnTo>
                    <a:pt x="0" y="26166"/>
                  </a:lnTo>
                  <a:lnTo>
                    <a:pt x="1127" y="79961"/>
                  </a:lnTo>
                  <a:lnTo>
                    <a:pt x="9840" y="139428"/>
                  </a:lnTo>
                  <a:lnTo>
                    <a:pt x="17237" y="187938"/>
                  </a:lnTo>
                  <a:lnTo>
                    <a:pt x="20201" y="190803"/>
                  </a:lnTo>
                  <a:lnTo>
                    <a:pt x="23347" y="188033"/>
                  </a:lnTo>
                  <a:lnTo>
                    <a:pt x="36484" y="168017"/>
                  </a:lnTo>
                  <a:lnTo>
                    <a:pt x="49839" y="155393"/>
                  </a:lnTo>
                  <a:lnTo>
                    <a:pt x="67473" y="145882"/>
                  </a:lnTo>
                  <a:lnTo>
                    <a:pt x="87008" y="143995"/>
                  </a:lnTo>
                  <a:lnTo>
                    <a:pt x="106219" y="148226"/>
                  </a:lnTo>
                  <a:lnTo>
                    <a:pt x="137616" y="170006"/>
                  </a:lnTo>
                  <a:lnTo>
                    <a:pt x="166348" y="202427"/>
                  </a:lnTo>
                  <a:lnTo>
                    <a:pt x="193955" y="263422"/>
                  </a:lnTo>
                  <a:lnTo>
                    <a:pt x="206160" y="313773"/>
                  </a:lnTo>
                  <a:lnTo>
                    <a:pt x="204409" y="341056"/>
                  </a:lnTo>
                  <a:lnTo>
                    <a:pt x="196612" y="362540"/>
                  </a:lnTo>
                  <a:lnTo>
                    <a:pt x="184178" y="379888"/>
                  </a:lnTo>
                  <a:lnTo>
                    <a:pt x="166954" y="395396"/>
                  </a:lnTo>
                  <a:lnTo>
                    <a:pt x="157447" y="399298"/>
                  </a:lnTo>
                  <a:lnTo>
                    <a:pt x="100990" y="400210"/>
                  </a:lnTo>
                  <a:lnTo>
                    <a:pt x="39079" y="400099"/>
                  </a:lnTo>
                  <a:lnTo>
                    <a:pt x="12092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296335" y="1252891"/>
              <a:ext cx="20972" cy="431669"/>
            </a:xfrm>
            <a:custGeom>
              <a:avLst/>
              <a:gdLst/>
              <a:ahLst/>
              <a:cxnLst/>
              <a:rect l="0" t="0" r="0" b="0"/>
              <a:pathLst>
                <a:path w="20972" h="431669">
                  <a:moveTo>
                    <a:pt x="10442" y="0"/>
                  </a:moveTo>
                  <a:lnTo>
                    <a:pt x="2109" y="37478"/>
                  </a:lnTo>
                  <a:lnTo>
                    <a:pt x="347" y="94490"/>
                  </a:lnTo>
                  <a:lnTo>
                    <a:pt x="0" y="154842"/>
                  </a:lnTo>
                  <a:lnTo>
                    <a:pt x="3050" y="215636"/>
                  </a:lnTo>
                  <a:lnTo>
                    <a:pt x="8981" y="273312"/>
                  </a:lnTo>
                  <a:lnTo>
                    <a:pt x="11323" y="332624"/>
                  </a:lnTo>
                  <a:lnTo>
                    <a:pt x="18719" y="389401"/>
                  </a:lnTo>
                  <a:lnTo>
                    <a:pt x="20971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094386" y="1221305"/>
              <a:ext cx="212392" cy="296390"/>
            </a:xfrm>
            <a:custGeom>
              <a:avLst/>
              <a:gdLst/>
              <a:ahLst/>
              <a:cxnLst/>
              <a:rect l="0" t="0" r="0" b="0"/>
              <a:pathLst>
                <a:path w="212392" h="296390">
                  <a:moveTo>
                    <a:pt x="212391" y="221099"/>
                  </a:moveTo>
                  <a:lnTo>
                    <a:pt x="190034" y="221099"/>
                  </a:lnTo>
                  <a:lnTo>
                    <a:pt x="128049" y="244818"/>
                  </a:lnTo>
                  <a:lnTo>
                    <a:pt x="67172" y="274554"/>
                  </a:lnTo>
                  <a:lnTo>
                    <a:pt x="23309" y="296389"/>
                  </a:lnTo>
                  <a:lnTo>
                    <a:pt x="14976" y="295858"/>
                  </a:lnTo>
                  <a:lnTo>
                    <a:pt x="8251" y="291996"/>
                  </a:lnTo>
                  <a:lnTo>
                    <a:pt x="2598" y="285911"/>
                  </a:lnTo>
                  <a:lnTo>
                    <a:pt x="0" y="278345"/>
                  </a:lnTo>
                  <a:lnTo>
                    <a:pt x="1931" y="248589"/>
                  </a:lnTo>
                  <a:lnTo>
                    <a:pt x="9945" y="190437"/>
                  </a:lnTo>
                  <a:lnTo>
                    <a:pt x="17464" y="133544"/>
                  </a:lnTo>
                  <a:lnTo>
                    <a:pt x="21809" y="77245"/>
                  </a:lnTo>
                  <a:lnTo>
                    <a:pt x="25787" y="27303"/>
                  </a:lnTo>
                  <a:lnTo>
                    <a:pt x="334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5899023" y="1144737"/>
            <a:ext cx="637641" cy="702540"/>
          </a:xfrm>
          <a:custGeom>
            <a:avLst/>
            <a:gdLst/>
            <a:ahLst/>
            <a:cxnLst/>
            <a:rect l="0" t="0" r="0" b="0"/>
            <a:pathLst>
              <a:path w="637641" h="702540">
                <a:moveTo>
                  <a:pt x="407547" y="44983"/>
                </a:moveTo>
                <a:lnTo>
                  <a:pt x="389566" y="29342"/>
                </a:lnTo>
                <a:lnTo>
                  <a:pt x="337805" y="10139"/>
                </a:lnTo>
                <a:lnTo>
                  <a:pt x="282939" y="5475"/>
                </a:lnTo>
                <a:lnTo>
                  <a:pt x="220109" y="14605"/>
                </a:lnTo>
                <a:lnTo>
                  <a:pt x="179654" y="27403"/>
                </a:lnTo>
                <a:lnTo>
                  <a:pt x="116196" y="66345"/>
                </a:lnTo>
                <a:lnTo>
                  <a:pt x="85353" y="99765"/>
                </a:lnTo>
                <a:lnTo>
                  <a:pt x="48208" y="160984"/>
                </a:lnTo>
                <a:lnTo>
                  <a:pt x="33623" y="204117"/>
                </a:lnTo>
                <a:lnTo>
                  <a:pt x="23604" y="264623"/>
                </a:lnTo>
                <a:lnTo>
                  <a:pt x="7278" y="318532"/>
                </a:lnTo>
                <a:lnTo>
                  <a:pt x="0" y="353372"/>
                </a:lnTo>
                <a:lnTo>
                  <a:pt x="963" y="393331"/>
                </a:lnTo>
                <a:lnTo>
                  <a:pt x="11769" y="448754"/>
                </a:lnTo>
                <a:lnTo>
                  <a:pt x="31745" y="507336"/>
                </a:lnTo>
                <a:lnTo>
                  <a:pt x="56804" y="560761"/>
                </a:lnTo>
                <a:lnTo>
                  <a:pt x="88672" y="607917"/>
                </a:lnTo>
                <a:lnTo>
                  <a:pt x="135929" y="651942"/>
                </a:lnTo>
                <a:lnTo>
                  <a:pt x="195062" y="684077"/>
                </a:lnTo>
                <a:lnTo>
                  <a:pt x="218353" y="691673"/>
                </a:lnTo>
                <a:lnTo>
                  <a:pt x="279629" y="702539"/>
                </a:lnTo>
                <a:lnTo>
                  <a:pt x="312323" y="700988"/>
                </a:lnTo>
                <a:lnTo>
                  <a:pt x="368490" y="686723"/>
                </a:lnTo>
                <a:lnTo>
                  <a:pt x="405333" y="673426"/>
                </a:lnTo>
                <a:lnTo>
                  <a:pt x="459898" y="641167"/>
                </a:lnTo>
                <a:lnTo>
                  <a:pt x="522419" y="592439"/>
                </a:lnTo>
                <a:lnTo>
                  <a:pt x="578027" y="537741"/>
                </a:lnTo>
                <a:lnTo>
                  <a:pt x="608941" y="497297"/>
                </a:lnTo>
                <a:lnTo>
                  <a:pt x="631409" y="445012"/>
                </a:lnTo>
                <a:lnTo>
                  <a:pt x="637640" y="394536"/>
                </a:lnTo>
                <a:lnTo>
                  <a:pt x="635751" y="342624"/>
                </a:lnTo>
                <a:lnTo>
                  <a:pt x="621175" y="286343"/>
                </a:lnTo>
                <a:lnTo>
                  <a:pt x="604019" y="225480"/>
                </a:lnTo>
                <a:lnTo>
                  <a:pt x="578190" y="171524"/>
                </a:lnTo>
                <a:lnTo>
                  <a:pt x="563003" y="142918"/>
                </a:lnTo>
                <a:lnTo>
                  <a:pt x="523143" y="81238"/>
                </a:lnTo>
                <a:lnTo>
                  <a:pt x="489652" y="49415"/>
                </a:lnTo>
                <a:lnTo>
                  <a:pt x="438852" y="16638"/>
                </a:lnTo>
                <a:lnTo>
                  <a:pt x="396963" y="0"/>
                </a:lnTo>
                <a:lnTo>
                  <a:pt x="333847" y="28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6727710" y="1779316"/>
            <a:ext cx="536954" cy="547483"/>
            <a:chOff x="6727710" y="1779316"/>
            <a:chExt cx="536954" cy="547483"/>
          </a:xfrm>
        </p:grpSpPr>
        <p:sp>
          <p:nvSpPr>
            <p:cNvPr id="63" name="Freeform 62"/>
            <p:cNvSpPr/>
            <p:nvPr/>
          </p:nvSpPr>
          <p:spPr>
            <a:xfrm>
              <a:off x="6727710" y="1779316"/>
              <a:ext cx="315856" cy="547483"/>
            </a:xfrm>
            <a:custGeom>
              <a:avLst/>
              <a:gdLst/>
              <a:ahLst/>
              <a:cxnLst/>
              <a:rect l="0" t="0" r="0" b="0"/>
              <a:pathLst>
                <a:path w="315856" h="547483">
                  <a:moveTo>
                    <a:pt x="315855" y="0"/>
                  </a:moveTo>
                  <a:lnTo>
                    <a:pt x="286546" y="29308"/>
                  </a:lnTo>
                  <a:lnTo>
                    <a:pt x="260854" y="83119"/>
                  </a:lnTo>
                  <a:lnTo>
                    <a:pt x="229225" y="144182"/>
                  </a:lnTo>
                  <a:lnTo>
                    <a:pt x="192421" y="200683"/>
                  </a:lnTo>
                  <a:lnTo>
                    <a:pt x="176727" y="228697"/>
                  </a:lnTo>
                  <a:lnTo>
                    <a:pt x="142422" y="283147"/>
                  </a:lnTo>
                  <a:lnTo>
                    <a:pt x="107421" y="340503"/>
                  </a:lnTo>
                  <a:lnTo>
                    <a:pt x="77630" y="402222"/>
                  </a:lnTo>
                  <a:lnTo>
                    <a:pt x="48046" y="458304"/>
                  </a:lnTo>
                  <a:lnTo>
                    <a:pt x="10573" y="515244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043565" y="1800373"/>
              <a:ext cx="221099" cy="484311"/>
            </a:xfrm>
            <a:custGeom>
              <a:avLst/>
              <a:gdLst/>
              <a:ahLst/>
              <a:cxnLst/>
              <a:rect l="0" t="0" r="0" b="0"/>
              <a:pathLst>
                <a:path w="221099" h="484311">
                  <a:moveTo>
                    <a:pt x="0" y="0"/>
                  </a:moveTo>
                  <a:lnTo>
                    <a:pt x="19128" y="63427"/>
                  </a:lnTo>
                  <a:lnTo>
                    <a:pt x="49803" y="121436"/>
                  </a:lnTo>
                  <a:lnTo>
                    <a:pt x="85716" y="180017"/>
                  </a:lnTo>
                  <a:lnTo>
                    <a:pt x="115847" y="235773"/>
                  </a:lnTo>
                  <a:lnTo>
                    <a:pt x="139460" y="293957"/>
                  </a:lnTo>
                  <a:lnTo>
                    <a:pt x="170421" y="348830"/>
                  </a:lnTo>
                  <a:lnTo>
                    <a:pt x="192887" y="410733"/>
                  </a:lnTo>
                  <a:lnTo>
                    <a:pt x="215765" y="470577"/>
                  </a:lnTo>
                  <a:lnTo>
                    <a:pt x="221098" y="484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457712" y="2358383"/>
            <a:ext cx="899019" cy="505369"/>
            <a:chOff x="6457712" y="2358383"/>
            <a:chExt cx="899019" cy="505369"/>
          </a:xfrm>
        </p:grpSpPr>
        <p:sp>
          <p:nvSpPr>
            <p:cNvPr id="66" name="Freeform 65"/>
            <p:cNvSpPr/>
            <p:nvPr/>
          </p:nvSpPr>
          <p:spPr>
            <a:xfrm>
              <a:off x="6457712" y="2383731"/>
              <a:ext cx="248942" cy="480021"/>
            </a:xfrm>
            <a:custGeom>
              <a:avLst/>
              <a:gdLst/>
              <a:ahLst/>
              <a:cxnLst/>
              <a:rect l="0" t="0" r="0" b="0"/>
              <a:pathLst>
                <a:path w="248942" h="480021">
                  <a:moveTo>
                    <a:pt x="248941" y="153636"/>
                  </a:moveTo>
                  <a:lnTo>
                    <a:pt x="248941" y="95020"/>
                  </a:lnTo>
                  <a:lnTo>
                    <a:pt x="242702" y="74552"/>
                  </a:lnTo>
                  <a:lnTo>
                    <a:pt x="211854" y="27755"/>
                  </a:lnTo>
                  <a:lnTo>
                    <a:pt x="193853" y="11511"/>
                  </a:lnTo>
                  <a:lnTo>
                    <a:pt x="171035" y="2732"/>
                  </a:lnTo>
                  <a:lnTo>
                    <a:pt x="146466" y="0"/>
                  </a:lnTo>
                  <a:lnTo>
                    <a:pt x="91383" y="10774"/>
                  </a:lnTo>
                  <a:lnTo>
                    <a:pt x="65127" y="26169"/>
                  </a:lnTo>
                  <a:lnTo>
                    <a:pt x="42529" y="45548"/>
                  </a:lnTo>
                  <a:lnTo>
                    <a:pt x="8888" y="107261"/>
                  </a:lnTo>
                  <a:lnTo>
                    <a:pt x="0" y="147435"/>
                  </a:lnTo>
                  <a:lnTo>
                    <a:pt x="5402" y="201761"/>
                  </a:lnTo>
                  <a:lnTo>
                    <a:pt x="15604" y="235356"/>
                  </a:lnTo>
                  <a:lnTo>
                    <a:pt x="26692" y="252737"/>
                  </a:lnTo>
                  <a:lnTo>
                    <a:pt x="35264" y="258308"/>
                  </a:lnTo>
                  <a:lnTo>
                    <a:pt x="57267" y="264498"/>
                  </a:lnTo>
                  <a:lnTo>
                    <a:pt x="95963" y="262393"/>
                  </a:lnTo>
                  <a:lnTo>
                    <a:pt x="131474" y="248772"/>
                  </a:lnTo>
                  <a:lnTo>
                    <a:pt x="181499" y="200449"/>
                  </a:lnTo>
                  <a:lnTo>
                    <a:pt x="215242" y="142596"/>
                  </a:lnTo>
                  <a:lnTo>
                    <a:pt x="218286" y="140427"/>
                  </a:lnTo>
                  <a:lnTo>
                    <a:pt x="219146" y="143660"/>
                  </a:lnTo>
                  <a:lnTo>
                    <a:pt x="217591" y="202322"/>
                  </a:lnTo>
                  <a:lnTo>
                    <a:pt x="217402" y="261953"/>
                  </a:lnTo>
                  <a:lnTo>
                    <a:pt x="222953" y="324121"/>
                  </a:lnTo>
                  <a:lnTo>
                    <a:pt x="226910" y="382631"/>
                  </a:lnTo>
                  <a:lnTo>
                    <a:pt x="224571" y="443062"/>
                  </a:lnTo>
                  <a:lnTo>
                    <a:pt x="217355" y="4800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130043" y="2358383"/>
              <a:ext cx="226688" cy="490343"/>
            </a:xfrm>
            <a:custGeom>
              <a:avLst/>
              <a:gdLst/>
              <a:ahLst/>
              <a:cxnLst/>
              <a:rect l="0" t="0" r="0" b="0"/>
              <a:pathLst>
                <a:path w="226688" h="490343">
                  <a:moveTo>
                    <a:pt x="145149" y="0"/>
                  </a:moveTo>
                  <a:lnTo>
                    <a:pt x="116468" y="53875"/>
                  </a:lnTo>
                  <a:lnTo>
                    <a:pt x="84945" y="111037"/>
                  </a:lnTo>
                  <a:lnTo>
                    <a:pt x="58654" y="170947"/>
                  </a:lnTo>
                  <a:lnTo>
                    <a:pt x="26696" y="231738"/>
                  </a:lnTo>
                  <a:lnTo>
                    <a:pt x="9143" y="284985"/>
                  </a:lnTo>
                  <a:lnTo>
                    <a:pt x="0" y="346152"/>
                  </a:lnTo>
                  <a:lnTo>
                    <a:pt x="6600" y="398919"/>
                  </a:lnTo>
                  <a:lnTo>
                    <a:pt x="17009" y="437043"/>
                  </a:lnTo>
                  <a:lnTo>
                    <a:pt x="40896" y="472071"/>
                  </a:lnTo>
                  <a:lnTo>
                    <a:pt x="47570" y="479661"/>
                  </a:lnTo>
                  <a:lnTo>
                    <a:pt x="67465" y="488093"/>
                  </a:lnTo>
                  <a:lnTo>
                    <a:pt x="79322" y="490342"/>
                  </a:lnTo>
                  <a:lnTo>
                    <a:pt x="101854" y="486601"/>
                  </a:lnTo>
                  <a:lnTo>
                    <a:pt x="144916" y="465136"/>
                  </a:lnTo>
                  <a:lnTo>
                    <a:pt x="178811" y="429960"/>
                  </a:lnTo>
                  <a:lnTo>
                    <a:pt x="204917" y="389217"/>
                  </a:lnTo>
                  <a:lnTo>
                    <a:pt x="224249" y="335698"/>
                  </a:lnTo>
                  <a:lnTo>
                    <a:pt x="226687" y="298078"/>
                  </a:lnTo>
                  <a:lnTo>
                    <a:pt x="223112" y="275199"/>
                  </a:lnTo>
                  <a:lnTo>
                    <a:pt x="214504" y="256451"/>
                  </a:lnTo>
                  <a:lnTo>
                    <a:pt x="208933" y="248177"/>
                  </a:lnTo>
                  <a:lnTo>
                    <a:pt x="200539" y="242660"/>
                  </a:lnTo>
                  <a:lnTo>
                    <a:pt x="178735" y="236531"/>
                  </a:lnTo>
                  <a:lnTo>
                    <a:pt x="156566" y="240045"/>
                  </a:lnTo>
                  <a:lnTo>
                    <a:pt x="127475" y="255178"/>
                  </a:lnTo>
                  <a:lnTo>
                    <a:pt x="66092" y="301963"/>
                  </a:lnTo>
                  <a:lnTo>
                    <a:pt x="1880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053362" y="2969036"/>
            <a:ext cx="798544" cy="863338"/>
            <a:chOff x="6053362" y="2969036"/>
            <a:chExt cx="798544" cy="863338"/>
          </a:xfrm>
        </p:grpSpPr>
        <p:sp>
          <p:nvSpPr>
            <p:cNvPr id="69" name="Freeform 68"/>
            <p:cNvSpPr/>
            <p:nvPr/>
          </p:nvSpPr>
          <p:spPr>
            <a:xfrm>
              <a:off x="6243399" y="2969036"/>
              <a:ext cx="294799" cy="389555"/>
            </a:xfrm>
            <a:custGeom>
              <a:avLst/>
              <a:gdLst/>
              <a:ahLst/>
              <a:cxnLst/>
              <a:rect l="0" t="0" r="0" b="0"/>
              <a:pathLst>
                <a:path w="294799" h="389555">
                  <a:moveTo>
                    <a:pt x="294798" y="0"/>
                  </a:moveTo>
                  <a:lnTo>
                    <a:pt x="252136" y="54114"/>
                  </a:lnTo>
                  <a:lnTo>
                    <a:pt x="203519" y="117363"/>
                  </a:lnTo>
                  <a:lnTo>
                    <a:pt x="154416" y="178881"/>
                  </a:lnTo>
                  <a:lnTo>
                    <a:pt x="112303" y="233866"/>
                  </a:lnTo>
                  <a:lnTo>
                    <a:pt x="77208" y="293475"/>
                  </a:lnTo>
                  <a:lnTo>
                    <a:pt x="35095" y="352263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527669" y="2979564"/>
              <a:ext cx="221099" cy="347442"/>
            </a:xfrm>
            <a:custGeom>
              <a:avLst/>
              <a:gdLst/>
              <a:ahLst/>
              <a:cxnLst/>
              <a:rect l="0" t="0" r="0" b="0"/>
              <a:pathLst>
                <a:path w="221099" h="347442">
                  <a:moveTo>
                    <a:pt x="0" y="0"/>
                  </a:moveTo>
                  <a:lnTo>
                    <a:pt x="0" y="22357"/>
                  </a:lnTo>
                  <a:lnTo>
                    <a:pt x="11178" y="53028"/>
                  </a:lnTo>
                  <a:lnTo>
                    <a:pt x="49497" y="115848"/>
                  </a:lnTo>
                  <a:lnTo>
                    <a:pt x="87395" y="176794"/>
                  </a:lnTo>
                  <a:lnTo>
                    <a:pt x="128881" y="231339"/>
                  </a:lnTo>
                  <a:lnTo>
                    <a:pt x="171880" y="293603"/>
                  </a:lnTo>
                  <a:lnTo>
                    <a:pt x="221098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053362" y="3463875"/>
              <a:ext cx="219231" cy="368499"/>
            </a:xfrm>
            <a:custGeom>
              <a:avLst/>
              <a:gdLst/>
              <a:ahLst/>
              <a:cxnLst/>
              <a:rect l="0" t="0" r="0" b="0"/>
              <a:pathLst>
                <a:path w="219231" h="368499">
                  <a:moveTo>
                    <a:pt x="126866" y="0"/>
                  </a:moveTo>
                  <a:lnTo>
                    <a:pt x="63533" y="63334"/>
                  </a:lnTo>
                  <a:lnTo>
                    <a:pt x="5487" y="112314"/>
                  </a:lnTo>
                  <a:lnTo>
                    <a:pt x="1493" y="113481"/>
                  </a:lnTo>
                  <a:lnTo>
                    <a:pt x="0" y="110749"/>
                  </a:lnTo>
                  <a:lnTo>
                    <a:pt x="175" y="105418"/>
                  </a:lnTo>
                  <a:lnTo>
                    <a:pt x="6608" y="93256"/>
                  </a:lnTo>
                  <a:lnTo>
                    <a:pt x="46292" y="44178"/>
                  </a:lnTo>
                  <a:lnTo>
                    <a:pt x="79885" y="14446"/>
                  </a:lnTo>
                  <a:lnTo>
                    <a:pt x="100916" y="6420"/>
                  </a:lnTo>
                  <a:lnTo>
                    <a:pt x="152546" y="1268"/>
                  </a:lnTo>
                  <a:lnTo>
                    <a:pt x="173764" y="6803"/>
                  </a:lnTo>
                  <a:lnTo>
                    <a:pt x="182698" y="11554"/>
                  </a:lnTo>
                  <a:lnTo>
                    <a:pt x="188653" y="19401"/>
                  </a:lnTo>
                  <a:lnTo>
                    <a:pt x="195271" y="40598"/>
                  </a:lnTo>
                  <a:lnTo>
                    <a:pt x="194696" y="50462"/>
                  </a:lnTo>
                  <a:lnTo>
                    <a:pt x="187818" y="67661"/>
                  </a:lnTo>
                  <a:lnTo>
                    <a:pt x="170792" y="90498"/>
                  </a:lnTo>
                  <a:lnTo>
                    <a:pt x="145341" y="112082"/>
                  </a:lnTo>
                  <a:lnTo>
                    <a:pt x="143862" y="118005"/>
                  </a:lnTo>
                  <a:lnTo>
                    <a:pt x="147555" y="123124"/>
                  </a:lnTo>
                  <a:lnTo>
                    <a:pt x="181515" y="145334"/>
                  </a:lnTo>
                  <a:lnTo>
                    <a:pt x="195218" y="161689"/>
                  </a:lnTo>
                  <a:lnTo>
                    <a:pt x="213547" y="206374"/>
                  </a:lnTo>
                  <a:lnTo>
                    <a:pt x="219230" y="246502"/>
                  </a:lnTo>
                  <a:lnTo>
                    <a:pt x="215324" y="282438"/>
                  </a:lnTo>
                  <a:lnTo>
                    <a:pt x="206735" y="301393"/>
                  </a:lnTo>
                  <a:lnTo>
                    <a:pt x="193949" y="317617"/>
                  </a:lnTo>
                  <a:lnTo>
                    <a:pt x="167019" y="338734"/>
                  </a:lnTo>
                  <a:lnTo>
                    <a:pt x="147051" y="348640"/>
                  </a:lnTo>
                  <a:lnTo>
                    <a:pt x="89996" y="357296"/>
                  </a:lnTo>
                  <a:lnTo>
                    <a:pt x="38691" y="365938"/>
                  </a:lnTo>
                  <a:lnTo>
                    <a:pt x="11052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648279" y="3371837"/>
              <a:ext cx="203627" cy="407894"/>
            </a:xfrm>
            <a:custGeom>
              <a:avLst/>
              <a:gdLst/>
              <a:ahLst/>
              <a:cxnLst/>
              <a:rect l="0" t="0" r="0" b="0"/>
              <a:pathLst>
                <a:path w="203627" h="407894">
                  <a:moveTo>
                    <a:pt x="121544" y="7810"/>
                  </a:moveTo>
                  <a:lnTo>
                    <a:pt x="61952" y="57309"/>
                  </a:lnTo>
                  <a:lnTo>
                    <a:pt x="25415" y="83922"/>
                  </a:lnTo>
                  <a:lnTo>
                    <a:pt x="5121" y="93500"/>
                  </a:lnTo>
                  <a:lnTo>
                    <a:pt x="645" y="94183"/>
                  </a:lnTo>
                  <a:lnTo>
                    <a:pt x="0" y="92298"/>
                  </a:lnTo>
                  <a:lnTo>
                    <a:pt x="28134" y="51218"/>
                  </a:lnTo>
                  <a:lnTo>
                    <a:pt x="60720" y="22104"/>
                  </a:lnTo>
                  <a:lnTo>
                    <a:pt x="90655" y="6456"/>
                  </a:lnTo>
                  <a:lnTo>
                    <a:pt x="127340" y="0"/>
                  </a:lnTo>
                  <a:lnTo>
                    <a:pt x="147907" y="4729"/>
                  </a:lnTo>
                  <a:lnTo>
                    <a:pt x="156667" y="9265"/>
                  </a:lnTo>
                  <a:lnTo>
                    <a:pt x="169521" y="23665"/>
                  </a:lnTo>
                  <a:lnTo>
                    <a:pt x="174585" y="32418"/>
                  </a:lnTo>
                  <a:lnTo>
                    <a:pt x="177094" y="51502"/>
                  </a:lnTo>
                  <a:lnTo>
                    <a:pt x="173140" y="72853"/>
                  </a:lnTo>
                  <a:lnTo>
                    <a:pt x="163583" y="97939"/>
                  </a:lnTo>
                  <a:lnTo>
                    <a:pt x="148417" y="115328"/>
                  </a:lnTo>
                  <a:lnTo>
                    <a:pt x="88220" y="156770"/>
                  </a:lnTo>
                  <a:lnTo>
                    <a:pt x="84120" y="157420"/>
                  </a:lnTo>
                  <a:lnTo>
                    <a:pt x="83727" y="155513"/>
                  </a:lnTo>
                  <a:lnTo>
                    <a:pt x="85804" y="151902"/>
                  </a:lnTo>
                  <a:lnTo>
                    <a:pt x="90698" y="150665"/>
                  </a:lnTo>
                  <a:lnTo>
                    <a:pt x="123770" y="157084"/>
                  </a:lnTo>
                  <a:lnTo>
                    <a:pt x="142421" y="164232"/>
                  </a:lnTo>
                  <a:lnTo>
                    <a:pt x="158509" y="175207"/>
                  </a:lnTo>
                  <a:lnTo>
                    <a:pt x="170339" y="191004"/>
                  </a:lnTo>
                  <a:lnTo>
                    <a:pt x="194907" y="253455"/>
                  </a:lnTo>
                  <a:lnTo>
                    <a:pt x="203626" y="312396"/>
                  </a:lnTo>
                  <a:lnTo>
                    <a:pt x="198580" y="339714"/>
                  </a:lnTo>
                  <a:lnTo>
                    <a:pt x="187368" y="362383"/>
                  </a:lnTo>
                  <a:lnTo>
                    <a:pt x="170686" y="380258"/>
                  </a:lnTo>
                  <a:lnTo>
                    <a:pt x="148455" y="389762"/>
                  </a:lnTo>
                  <a:lnTo>
                    <a:pt x="96055" y="401452"/>
                  </a:lnTo>
                  <a:lnTo>
                    <a:pt x="38087" y="406621"/>
                  </a:lnTo>
                  <a:lnTo>
                    <a:pt x="16259" y="4078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918159" y="3266430"/>
            <a:ext cx="1082802" cy="636962"/>
            <a:chOff x="5918159" y="3266430"/>
            <a:chExt cx="1082802" cy="636962"/>
          </a:xfrm>
        </p:grpSpPr>
        <p:sp>
          <p:nvSpPr>
            <p:cNvPr id="74" name="Freeform 73"/>
            <p:cNvSpPr/>
            <p:nvPr/>
          </p:nvSpPr>
          <p:spPr>
            <a:xfrm>
              <a:off x="5918159" y="3327872"/>
              <a:ext cx="509841" cy="575520"/>
            </a:xfrm>
            <a:custGeom>
              <a:avLst/>
              <a:gdLst/>
              <a:ahLst/>
              <a:cxnLst/>
              <a:rect l="0" t="0" r="0" b="0"/>
              <a:pathLst>
                <a:path w="509841" h="575520">
                  <a:moveTo>
                    <a:pt x="293654" y="20190"/>
                  </a:moveTo>
                  <a:lnTo>
                    <a:pt x="282476" y="9011"/>
                  </a:lnTo>
                  <a:lnTo>
                    <a:pt x="264510" y="3523"/>
                  </a:lnTo>
                  <a:lnTo>
                    <a:pt x="209259" y="0"/>
                  </a:lnTo>
                  <a:lnTo>
                    <a:pt x="170382" y="4979"/>
                  </a:lnTo>
                  <a:lnTo>
                    <a:pt x="115074" y="31950"/>
                  </a:lnTo>
                  <a:lnTo>
                    <a:pt x="78225" y="59037"/>
                  </a:lnTo>
                  <a:lnTo>
                    <a:pt x="49586" y="95324"/>
                  </a:lnTo>
                  <a:lnTo>
                    <a:pt x="22016" y="146721"/>
                  </a:lnTo>
                  <a:lnTo>
                    <a:pt x="4644" y="204324"/>
                  </a:lnTo>
                  <a:lnTo>
                    <a:pt x="0" y="261976"/>
                  </a:lnTo>
                  <a:lnTo>
                    <a:pt x="2315" y="301230"/>
                  </a:lnTo>
                  <a:lnTo>
                    <a:pt x="13577" y="357113"/>
                  </a:lnTo>
                  <a:lnTo>
                    <a:pt x="34303" y="414903"/>
                  </a:lnTo>
                  <a:lnTo>
                    <a:pt x="60181" y="472208"/>
                  </a:lnTo>
                  <a:lnTo>
                    <a:pt x="107748" y="528615"/>
                  </a:lnTo>
                  <a:lnTo>
                    <a:pt x="121732" y="542904"/>
                  </a:lnTo>
                  <a:lnTo>
                    <a:pt x="153937" y="558514"/>
                  </a:lnTo>
                  <a:lnTo>
                    <a:pt x="213977" y="573098"/>
                  </a:lnTo>
                  <a:lnTo>
                    <a:pt x="256658" y="575519"/>
                  </a:lnTo>
                  <a:lnTo>
                    <a:pt x="313998" y="563347"/>
                  </a:lnTo>
                  <a:lnTo>
                    <a:pt x="355515" y="548793"/>
                  </a:lnTo>
                  <a:lnTo>
                    <a:pt x="412305" y="504217"/>
                  </a:lnTo>
                  <a:lnTo>
                    <a:pt x="446553" y="476369"/>
                  </a:lnTo>
                  <a:lnTo>
                    <a:pt x="474678" y="432696"/>
                  </a:lnTo>
                  <a:lnTo>
                    <a:pt x="496549" y="378408"/>
                  </a:lnTo>
                  <a:lnTo>
                    <a:pt x="506332" y="317216"/>
                  </a:lnTo>
                  <a:lnTo>
                    <a:pt x="509840" y="294921"/>
                  </a:lnTo>
                  <a:lnTo>
                    <a:pt x="502561" y="245773"/>
                  </a:lnTo>
                  <a:lnTo>
                    <a:pt x="493203" y="197384"/>
                  </a:lnTo>
                  <a:lnTo>
                    <a:pt x="479560" y="139809"/>
                  </a:lnTo>
                  <a:lnTo>
                    <a:pt x="463511" y="111135"/>
                  </a:lnTo>
                  <a:lnTo>
                    <a:pt x="415193" y="52916"/>
                  </a:lnTo>
                  <a:lnTo>
                    <a:pt x="366721" y="22694"/>
                  </a:lnTo>
                  <a:lnTo>
                    <a:pt x="329991" y="13523"/>
                  </a:lnTo>
                  <a:lnTo>
                    <a:pt x="276343" y="18503"/>
                  </a:lnTo>
                  <a:lnTo>
                    <a:pt x="251540" y="20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506839" y="3266430"/>
              <a:ext cx="494122" cy="572612"/>
            </a:xfrm>
            <a:custGeom>
              <a:avLst/>
              <a:gdLst/>
              <a:ahLst/>
              <a:cxnLst/>
              <a:rect l="0" t="0" r="0" b="0"/>
              <a:pathLst>
                <a:path w="494122" h="572612">
                  <a:moveTo>
                    <a:pt x="189285" y="50046"/>
                  </a:moveTo>
                  <a:lnTo>
                    <a:pt x="130668" y="55635"/>
                  </a:lnTo>
                  <a:lnTo>
                    <a:pt x="78834" y="76410"/>
                  </a:lnTo>
                  <a:lnTo>
                    <a:pt x="59867" y="89450"/>
                  </a:lnTo>
                  <a:lnTo>
                    <a:pt x="46758" y="106163"/>
                  </a:lnTo>
                  <a:lnTo>
                    <a:pt x="12924" y="166165"/>
                  </a:lnTo>
                  <a:lnTo>
                    <a:pt x="5617" y="188222"/>
                  </a:lnTo>
                  <a:lnTo>
                    <a:pt x="927" y="240510"/>
                  </a:lnTo>
                  <a:lnTo>
                    <a:pt x="0" y="295899"/>
                  </a:lnTo>
                  <a:lnTo>
                    <a:pt x="2156" y="359136"/>
                  </a:lnTo>
                  <a:lnTo>
                    <a:pt x="19568" y="417901"/>
                  </a:lnTo>
                  <a:lnTo>
                    <a:pt x="39380" y="479074"/>
                  </a:lnTo>
                  <a:lnTo>
                    <a:pt x="70557" y="519509"/>
                  </a:lnTo>
                  <a:lnTo>
                    <a:pt x="132192" y="558682"/>
                  </a:lnTo>
                  <a:lnTo>
                    <a:pt x="188753" y="572611"/>
                  </a:lnTo>
                  <a:lnTo>
                    <a:pt x="250921" y="570119"/>
                  </a:lnTo>
                  <a:lnTo>
                    <a:pt x="302715" y="557192"/>
                  </a:lnTo>
                  <a:lnTo>
                    <a:pt x="357428" y="532237"/>
                  </a:lnTo>
                  <a:lnTo>
                    <a:pt x="391388" y="508679"/>
                  </a:lnTo>
                  <a:lnTo>
                    <a:pt x="434823" y="459173"/>
                  </a:lnTo>
                  <a:lnTo>
                    <a:pt x="459881" y="415131"/>
                  </a:lnTo>
                  <a:lnTo>
                    <a:pt x="482032" y="361717"/>
                  </a:lnTo>
                  <a:lnTo>
                    <a:pt x="492127" y="306106"/>
                  </a:lnTo>
                  <a:lnTo>
                    <a:pt x="494121" y="250061"/>
                  </a:lnTo>
                  <a:lnTo>
                    <a:pt x="488926" y="193930"/>
                  </a:lnTo>
                  <a:lnTo>
                    <a:pt x="468229" y="146188"/>
                  </a:lnTo>
                  <a:lnTo>
                    <a:pt x="426602" y="82923"/>
                  </a:lnTo>
                  <a:lnTo>
                    <a:pt x="375080" y="37600"/>
                  </a:lnTo>
                  <a:lnTo>
                    <a:pt x="320077" y="15623"/>
                  </a:lnTo>
                  <a:lnTo>
                    <a:pt x="265987" y="2216"/>
                  </a:lnTo>
                  <a:lnTo>
                    <a:pt x="225400" y="0"/>
                  </a:lnTo>
                  <a:lnTo>
                    <a:pt x="163235" y="6657"/>
                  </a:lnTo>
                  <a:lnTo>
                    <a:pt x="136643" y="79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7148849" y="2958507"/>
            <a:ext cx="315856" cy="505369"/>
            <a:chOff x="7148849" y="2958507"/>
            <a:chExt cx="315856" cy="505369"/>
          </a:xfrm>
        </p:grpSpPr>
        <p:sp>
          <p:nvSpPr>
            <p:cNvPr id="77" name="Freeform 76"/>
            <p:cNvSpPr/>
            <p:nvPr/>
          </p:nvSpPr>
          <p:spPr>
            <a:xfrm>
              <a:off x="7148849" y="2958507"/>
              <a:ext cx="105286" cy="379027"/>
            </a:xfrm>
            <a:custGeom>
              <a:avLst/>
              <a:gdLst/>
              <a:ahLst/>
              <a:cxnLst/>
              <a:rect l="0" t="0" r="0" b="0"/>
              <a:pathLst>
                <a:path w="105286" h="379027">
                  <a:moveTo>
                    <a:pt x="105285" y="0"/>
                  </a:moveTo>
                  <a:lnTo>
                    <a:pt x="90814" y="34792"/>
                  </a:lnTo>
                  <a:lnTo>
                    <a:pt x="82410" y="93657"/>
                  </a:lnTo>
                  <a:lnTo>
                    <a:pt x="69832" y="145102"/>
                  </a:lnTo>
                  <a:lnTo>
                    <a:pt x="54912" y="204701"/>
                  </a:lnTo>
                  <a:lnTo>
                    <a:pt x="33767" y="265866"/>
                  </a:lnTo>
                  <a:lnTo>
                    <a:pt x="12389" y="32833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264663" y="2958507"/>
              <a:ext cx="200042" cy="505369"/>
            </a:xfrm>
            <a:custGeom>
              <a:avLst/>
              <a:gdLst/>
              <a:ahLst/>
              <a:cxnLst/>
              <a:rect l="0" t="0" r="0" b="0"/>
              <a:pathLst>
                <a:path w="200042" h="505369">
                  <a:moveTo>
                    <a:pt x="0" y="0"/>
                  </a:moveTo>
                  <a:lnTo>
                    <a:pt x="14654" y="53028"/>
                  </a:lnTo>
                  <a:lnTo>
                    <a:pt x="36603" y="111644"/>
                  </a:lnTo>
                  <a:lnTo>
                    <a:pt x="56598" y="162281"/>
                  </a:lnTo>
                  <a:lnTo>
                    <a:pt x="84317" y="225555"/>
                  </a:lnTo>
                  <a:lnTo>
                    <a:pt x="112099" y="283470"/>
                  </a:lnTo>
                  <a:lnTo>
                    <a:pt x="138736" y="336807"/>
                  </a:lnTo>
                  <a:lnTo>
                    <a:pt x="161293" y="400074"/>
                  </a:lnTo>
                  <a:lnTo>
                    <a:pt x="182682" y="450601"/>
                  </a:lnTo>
                  <a:lnTo>
                    <a:pt x="200041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7062870" y="3411233"/>
            <a:ext cx="646409" cy="401928"/>
            <a:chOff x="7062870" y="3411233"/>
            <a:chExt cx="646409" cy="401928"/>
          </a:xfrm>
        </p:grpSpPr>
        <p:sp>
          <p:nvSpPr>
            <p:cNvPr id="80" name="Freeform 79"/>
            <p:cNvSpPr/>
            <p:nvPr/>
          </p:nvSpPr>
          <p:spPr>
            <a:xfrm>
              <a:off x="7062870" y="3442232"/>
              <a:ext cx="254437" cy="370929"/>
            </a:xfrm>
            <a:custGeom>
              <a:avLst/>
              <a:gdLst/>
              <a:ahLst/>
              <a:cxnLst/>
              <a:rect l="0" t="0" r="0" b="0"/>
              <a:pathLst>
                <a:path w="254437" h="370929">
                  <a:moveTo>
                    <a:pt x="75451" y="53229"/>
                  </a:moveTo>
                  <a:lnTo>
                    <a:pt x="32789" y="108888"/>
                  </a:lnTo>
                  <a:lnTo>
                    <a:pt x="25953" y="118411"/>
                  </a:lnTo>
                  <a:lnTo>
                    <a:pt x="20226" y="121250"/>
                  </a:lnTo>
                  <a:lnTo>
                    <a:pt x="15237" y="119633"/>
                  </a:lnTo>
                  <a:lnTo>
                    <a:pt x="10742" y="115046"/>
                  </a:lnTo>
                  <a:lnTo>
                    <a:pt x="5748" y="97470"/>
                  </a:lnTo>
                  <a:lnTo>
                    <a:pt x="4697" y="75231"/>
                  </a:lnTo>
                  <a:lnTo>
                    <a:pt x="8130" y="53649"/>
                  </a:lnTo>
                  <a:lnTo>
                    <a:pt x="16675" y="35478"/>
                  </a:lnTo>
                  <a:lnTo>
                    <a:pt x="41224" y="4749"/>
                  </a:lnTo>
                  <a:lnTo>
                    <a:pt x="49123" y="1022"/>
                  </a:lnTo>
                  <a:lnTo>
                    <a:pt x="67259" y="0"/>
                  </a:lnTo>
                  <a:lnTo>
                    <a:pt x="83898" y="6565"/>
                  </a:lnTo>
                  <a:lnTo>
                    <a:pt x="113645" y="29843"/>
                  </a:lnTo>
                  <a:lnTo>
                    <a:pt x="134991" y="61247"/>
                  </a:lnTo>
                  <a:lnTo>
                    <a:pt x="144955" y="100188"/>
                  </a:lnTo>
                  <a:lnTo>
                    <a:pt x="148322" y="163674"/>
                  </a:lnTo>
                  <a:lnTo>
                    <a:pt x="147735" y="215155"/>
                  </a:lnTo>
                  <a:lnTo>
                    <a:pt x="140672" y="266283"/>
                  </a:lnTo>
                  <a:lnTo>
                    <a:pt x="130001" y="309249"/>
                  </a:lnTo>
                  <a:lnTo>
                    <a:pt x="106027" y="345913"/>
                  </a:lnTo>
                  <a:lnTo>
                    <a:pt x="91380" y="359955"/>
                  </a:lnTo>
                  <a:lnTo>
                    <a:pt x="73172" y="370096"/>
                  </a:lnTo>
                  <a:lnTo>
                    <a:pt x="63403" y="370928"/>
                  </a:lnTo>
                  <a:lnTo>
                    <a:pt x="43190" y="365614"/>
                  </a:lnTo>
                  <a:lnTo>
                    <a:pt x="25629" y="352334"/>
                  </a:lnTo>
                  <a:lnTo>
                    <a:pt x="11194" y="333563"/>
                  </a:lnTo>
                  <a:lnTo>
                    <a:pt x="879" y="309623"/>
                  </a:lnTo>
                  <a:lnTo>
                    <a:pt x="0" y="299028"/>
                  </a:lnTo>
                  <a:lnTo>
                    <a:pt x="5262" y="281016"/>
                  </a:lnTo>
                  <a:lnTo>
                    <a:pt x="18520" y="268331"/>
                  </a:lnTo>
                  <a:lnTo>
                    <a:pt x="37280" y="259964"/>
                  </a:lnTo>
                  <a:lnTo>
                    <a:pt x="72979" y="256423"/>
                  </a:lnTo>
                  <a:lnTo>
                    <a:pt x="127767" y="268186"/>
                  </a:lnTo>
                  <a:lnTo>
                    <a:pt x="178549" y="273114"/>
                  </a:lnTo>
                  <a:lnTo>
                    <a:pt x="227401" y="274088"/>
                  </a:lnTo>
                  <a:lnTo>
                    <a:pt x="254436" y="274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476013" y="3411233"/>
              <a:ext cx="233266" cy="357970"/>
            </a:xfrm>
            <a:custGeom>
              <a:avLst/>
              <a:gdLst/>
              <a:ahLst/>
              <a:cxnLst/>
              <a:rect l="0" t="0" r="0" b="0"/>
              <a:pathLst>
                <a:path w="233266" h="357970">
                  <a:moveTo>
                    <a:pt x="93976" y="0"/>
                  </a:moveTo>
                  <a:lnTo>
                    <a:pt x="35413" y="55087"/>
                  </a:lnTo>
                  <a:lnTo>
                    <a:pt x="7994" y="79363"/>
                  </a:lnTo>
                  <a:lnTo>
                    <a:pt x="2729" y="79815"/>
                  </a:lnTo>
                  <a:lnTo>
                    <a:pt x="390" y="75437"/>
                  </a:lnTo>
                  <a:lnTo>
                    <a:pt x="0" y="67839"/>
                  </a:lnTo>
                  <a:lnTo>
                    <a:pt x="5806" y="53157"/>
                  </a:lnTo>
                  <a:lnTo>
                    <a:pt x="28597" y="24668"/>
                  </a:lnTo>
                  <a:lnTo>
                    <a:pt x="54328" y="9129"/>
                  </a:lnTo>
                  <a:lnTo>
                    <a:pt x="89767" y="2705"/>
                  </a:lnTo>
                  <a:lnTo>
                    <a:pt x="113163" y="7441"/>
                  </a:lnTo>
                  <a:lnTo>
                    <a:pt x="124315" y="11979"/>
                  </a:lnTo>
                  <a:lnTo>
                    <a:pt x="139826" y="26381"/>
                  </a:lnTo>
                  <a:lnTo>
                    <a:pt x="145600" y="35135"/>
                  </a:lnTo>
                  <a:lnTo>
                    <a:pt x="153725" y="69812"/>
                  </a:lnTo>
                  <a:lnTo>
                    <a:pt x="149388" y="93029"/>
                  </a:lnTo>
                  <a:lnTo>
                    <a:pt x="133791" y="122710"/>
                  </a:lnTo>
                  <a:lnTo>
                    <a:pt x="107560" y="153700"/>
                  </a:lnTo>
                  <a:lnTo>
                    <a:pt x="107711" y="157449"/>
                  </a:lnTo>
                  <a:lnTo>
                    <a:pt x="112492" y="158778"/>
                  </a:lnTo>
                  <a:lnTo>
                    <a:pt x="129111" y="159475"/>
                  </a:lnTo>
                  <a:lnTo>
                    <a:pt x="148196" y="163685"/>
                  </a:lnTo>
                  <a:lnTo>
                    <a:pt x="200863" y="197345"/>
                  </a:lnTo>
                  <a:lnTo>
                    <a:pt x="214791" y="214051"/>
                  </a:lnTo>
                  <a:lnTo>
                    <a:pt x="233265" y="258961"/>
                  </a:lnTo>
                  <a:lnTo>
                    <a:pt x="231532" y="282379"/>
                  </a:lnTo>
                  <a:lnTo>
                    <a:pt x="222962" y="303317"/>
                  </a:lnTo>
                  <a:lnTo>
                    <a:pt x="211355" y="320421"/>
                  </a:lnTo>
                  <a:lnTo>
                    <a:pt x="202644" y="325918"/>
                  </a:lnTo>
                  <a:lnTo>
                    <a:pt x="141706" y="341053"/>
                  </a:lnTo>
                  <a:lnTo>
                    <a:pt x="86681" y="347348"/>
                  </a:lnTo>
                  <a:lnTo>
                    <a:pt x="3080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930222" y="3277077"/>
            <a:ext cx="886445" cy="658780"/>
            <a:chOff x="6930222" y="3277077"/>
            <a:chExt cx="886445" cy="658780"/>
          </a:xfrm>
        </p:grpSpPr>
        <p:sp>
          <p:nvSpPr>
            <p:cNvPr id="83" name="Freeform 82"/>
            <p:cNvSpPr/>
            <p:nvPr/>
          </p:nvSpPr>
          <p:spPr>
            <a:xfrm>
              <a:off x="6930222" y="3291237"/>
              <a:ext cx="395337" cy="644620"/>
            </a:xfrm>
            <a:custGeom>
              <a:avLst/>
              <a:gdLst/>
              <a:ahLst/>
              <a:cxnLst/>
              <a:rect l="0" t="0" r="0" b="0"/>
              <a:pathLst>
                <a:path w="395337" h="644620">
                  <a:moveTo>
                    <a:pt x="187042" y="46296"/>
                  </a:moveTo>
                  <a:lnTo>
                    <a:pt x="133167" y="65425"/>
                  </a:lnTo>
                  <a:lnTo>
                    <a:pt x="87184" y="96100"/>
                  </a:lnTo>
                  <a:lnTo>
                    <a:pt x="58739" y="132043"/>
                  </a:lnTo>
                  <a:lnTo>
                    <a:pt x="33068" y="193829"/>
                  </a:lnTo>
                  <a:lnTo>
                    <a:pt x="18674" y="245194"/>
                  </a:lnTo>
                  <a:lnTo>
                    <a:pt x="11203" y="298641"/>
                  </a:lnTo>
                  <a:lnTo>
                    <a:pt x="5870" y="348403"/>
                  </a:lnTo>
                  <a:lnTo>
                    <a:pt x="0" y="395903"/>
                  </a:lnTo>
                  <a:lnTo>
                    <a:pt x="1382" y="440782"/>
                  </a:lnTo>
                  <a:lnTo>
                    <a:pt x="12328" y="492976"/>
                  </a:lnTo>
                  <a:lnTo>
                    <a:pt x="26926" y="538772"/>
                  </a:lnTo>
                  <a:lnTo>
                    <a:pt x="71511" y="593434"/>
                  </a:lnTo>
                  <a:lnTo>
                    <a:pt x="107531" y="627658"/>
                  </a:lnTo>
                  <a:lnTo>
                    <a:pt x="125967" y="637302"/>
                  </a:lnTo>
                  <a:lnTo>
                    <a:pt x="174805" y="644619"/>
                  </a:lnTo>
                  <a:lnTo>
                    <a:pt x="213312" y="643547"/>
                  </a:lnTo>
                  <a:lnTo>
                    <a:pt x="271881" y="610457"/>
                  </a:lnTo>
                  <a:lnTo>
                    <a:pt x="318403" y="576116"/>
                  </a:lnTo>
                  <a:lnTo>
                    <a:pt x="353276" y="513863"/>
                  </a:lnTo>
                  <a:lnTo>
                    <a:pt x="371913" y="459883"/>
                  </a:lnTo>
                  <a:lnTo>
                    <a:pt x="383740" y="404160"/>
                  </a:lnTo>
                  <a:lnTo>
                    <a:pt x="392012" y="348092"/>
                  </a:lnTo>
                  <a:lnTo>
                    <a:pt x="395336" y="291957"/>
                  </a:lnTo>
                  <a:lnTo>
                    <a:pt x="389061" y="235808"/>
                  </a:lnTo>
                  <a:lnTo>
                    <a:pt x="381885" y="179657"/>
                  </a:lnTo>
                  <a:lnTo>
                    <a:pt x="360797" y="124675"/>
                  </a:lnTo>
                  <a:lnTo>
                    <a:pt x="327196" y="67969"/>
                  </a:lnTo>
                  <a:lnTo>
                    <a:pt x="306298" y="41539"/>
                  </a:lnTo>
                  <a:lnTo>
                    <a:pt x="279699" y="24480"/>
                  </a:lnTo>
                  <a:lnTo>
                    <a:pt x="218443" y="914"/>
                  </a:lnTo>
                  <a:lnTo>
                    <a:pt x="200608" y="0"/>
                  </a:lnTo>
                  <a:lnTo>
                    <a:pt x="176513" y="4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339573" y="3277077"/>
              <a:ext cx="477094" cy="508836"/>
            </a:xfrm>
            <a:custGeom>
              <a:avLst/>
              <a:gdLst/>
              <a:ahLst/>
              <a:cxnLst/>
              <a:rect l="0" t="0" r="0" b="0"/>
              <a:pathLst>
                <a:path w="477094" h="508836">
                  <a:moveTo>
                    <a:pt x="240945" y="92042"/>
                  </a:moveTo>
                  <a:lnTo>
                    <a:pt x="222964" y="76401"/>
                  </a:lnTo>
                  <a:lnTo>
                    <a:pt x="206047" y="68323"/>
                  </a:lnTo>
                  <a:lnTo>
                    <a:pt x="183711" y="67072"/>
                  </a:lnTo>
                  <a:lnTo>
                    <a:pt x="136833" y="75801"/>
                  </a:lnTo>
                  <a:lnTo>
                    <a:pt x="98833" y="90999"/>
                  </a:lnTo>
                  <a:lnTo>
                    <a:pt x="45494" y="139928"/>
                  </a:lnTo>
                  <a:lnTo>
                    <a:pt x="17720" y="185815"/>
                  </a:lnTo>
                  <a:lnTo>
                    <a:pt x="4919" y="227321"/>
                  </a:lnTo>
                  <a:lnTo>
                    <a:pt x="0" y="290036"/>
                  </a:lnTo>
                  <a:lnTo>
                    <a:pt x="4618" y="347831"/>
                  </a:lnTo>
                  <a:lnTo>
                    <a:pt x="19104" y="384640"/>
                  </a:lnTo>
                  <a:lnTo>
                    <a:pt x="60130" y="439193"/>
                  </a:lnTo>
                  <a:lnTo>
                    <a:pt x="77525" y="459241"/>
                  </a:lnTo>
                  <a:lnTo>
                    <a:pt x="140295" y="498511"/>
                  </a:lnTo>
                  <a:lnTo>
                    <a:pt x="187206" y="508835"/>
                  </a:lnTo>
                  <a:lnTo>
                    <a:pt x="238150" y="506304"/>
                  </a:lnTo>
                  <a:lnTo>
                    <a:pt x="290955" y="493799"/>
                  </a:lnTo>
                  <a:lnTo>
                    <a:pt x="345883" y="463345"/>
                  </a:lnTo>
                  <a:lnTo>
                    <a:pt x="409371" y="407219"/>
                  </a:lnTo>
                  <a:lnTo>
                    <a:pt x="435388" y="376110"/>
                  </a:lnTo>
                  <a:lnTo>
                    <a:pt x="460844" y="315309"/>
                  </a:lnTo>
                  <a:lnTo>
                    <a:pt x="477093" y="260783"/>
                  </a:lnTo>
                  <a:lnTo>
                    <a:pt x="467810" y="202304"/>
                  </a:lnTo>
                  <a:lnTo>
                    <a:pt x="453607" y="148960"/>
                  </a:lnTo>
                  <a:lnTo>
                    <a:pt x="434847" y="114366"/>
                  </a:lnTo>
                  <a:lnTo>
                    <a:pt x="377276" y="51209"/>
                  </a:lnTo>
                  <a:lnTo>
                    <a:pt x="335595" y="22408"/>
                  </a:lnTo>
                  <a:lnTo>
                    <a:pt x="287977" y="5107"/>
                  </a:lnTo>
                  <a:lnTo>
                    <a:pt x="226276" y="0"/>
                  </a:lnTo>
                  <a:lnTo>
                    <a:pt x="185645" y="6148"/>
                  </a:lnTo>
                  <a:lnTo>
                    <a:pt x="156717" y="18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478190" y="4285622"/>
            <a:ext cx="2209344" cy="747000"/>
            <a:chOff x="5478190" y="4285622"/>
            <a:chExt cx="2209344" cy="747000"/>
          </a:xfrm>
        </p:grpSpPr>
        <p:sp>
          <p:nvSpPr>
            <p:cNvPr id="86" name="Freeform 85"/>
            <p:cNvSpPr/>
            <p:nvPr/>
          </p:nvSpPr>
          <p:spPr>
            <a:xfrm>
              <a:off x="5478190" y="4285622"/>
              <a:ext cx="291427" cy="568014"/>
            </a:xfrm>
            <a:custGeom>
              <a:avLst/>
              <a:gdLst/>
              <a:ahLst/>
              <a:cxnLst/>
              <a:rect l="0" t="0" r="0" b="0"/>
              <a:pathLst>
                <a:path w="291427" h="568014">
                  <a:moveTo>
                    <a:pt x="38743" y="20533"/>
                  </a:moveTo>
                  <a:lnTo>
                    <a:pt x="30409" y="58011"/>
                  </a:lnTo>
                  <a:lnTo>
                    <a:pt x="28647" y="109435"/>
                  </a:lnTo>
                  <a:lnTo>
                    <a:pt x="22753" y="145140"/>
                  </a:lnTo>
                  <a:lnTo>
                    <a:pt x="18724" y="150398"/>
                  </a:lnTo>
                  <a:lnTo>
                    <a:pt x="13699" y="151563"/>
                  </a:lnTo>
                  <a:lnTo>
                    <a:pt x="8008" y="150001"/>
                  </a:lnTo>
                  <a:lnTo>
                    <a:pt x="4215" y="144280"/>
                  </a:lnTo>
                  <a:lnTo>
                    <a:pt x="0" y="125444"/>
                  </a:lnTo>
                  <a:lnTo>
                    <a:pt x="3217" y="82943"/>
                  </a:lnTo>
                  <a:lnTo>
                    <a:pt x="17167" y="38895"/>
                  </a:lnTo>
                  <a:lnTo>
                    <a:pt x="36119" y="7386"/>
                  </a:lnTo>
                  <a:lnTo>
                    <a:pt x="45182" y="2410"/>
                  </a:lnTo>
                  <a:lnTo>
                    <a:pt x="67731" y="0"/>
                  </a:lnTo>
                  <a:lnTo>
                    <a:pt x="77955" y="3335"/>
                  </a:lnTo>
                  <a:lnTo>
                    <a:pt x="118617" y="37896"/>
                  </a:lnTo>
                  <a:lnTo>
                    <a:pt x="138965" y="81761"/>
                  </a:lnTo>
                  <a:lnTo>
                    <a:pt x="154249" y="134793"/>
                  </a:lnTo>
                  <a:lnTo>
                    <a:pt x="164993" y="191648"/>
                  </a:lnTo>
                  <a:lnTo>
                    <a:pt x="172467" y="246709"/>
                  </a:lnTo>
                  <a:lnTo>
                    <a:pt x="174681" y="298898"/>
                  </a:lnTo>
                  <a:lnTo>
                    <a:pt x="172217" y="349457"/>
                  </a:lnTo>
                  <a:lnTo>
                    <a:pt x="164078" y="396022"/>
                  </a:lnTo>
                  <a:lnTo>
                    <a:pt x="150848" y="457872"/>
                  </a:lnTo>
                  <a:lnTo>
                    <a:pt x="128564" y="511120"/>
                  </a:lnTo>
                  <a:lnTo>
                    <a:pt x="94707" y="561866"/>
                  </a:lnTo>
                  <a:lnTo>
                    <a:pt x="86580" y="566255"/>
                  </a:lnTo>
                  <a:lnTo>
                    <a:pt x="68193" y="568013"/>
                  </a:lnTo>
                  <a:lnTo>
                    <a:pt x="51441" y="561775"/>
                  </a:lnTo>
                  <a:lnTo>
                    <a:pt x="43699" y="556836"/>
                  </a:lnTo>
                  <a:lnTo>
                    <a:pt x="38537" y="548864"/>
                  </a:lnTo>
                  <a:lnTo>
                    <a:pt x="23984" y="494798"/>
                  </a:lnTo>
                  <a:lnTo>
                    <a:pt x="20099" y="443891"/>
                  </a:lnTo>
                  <a:lnTo>
                    <a:pt x="27629" y="403856"/>
                  </a:lnTo>
                  <a:lnTo>
                    <a:pt x="38093" y="380412"/>
                  </a:lnTo>
                  <a:lnTo>
                    <a:pt x="53661" y="364533"/>
                  </a:lnTo>
                  <a:lnTo>
                    <a:pt x="62726" y="358661"/>
                  </a:lnTo>
                  <a:lnTo>
                    <a:pt x="85277" y="355255"/>
                  </a:lnTo>
                  <a:lnTo>
                    <a:pt x="109727" y="358811"/>
                  </a:lnTo>
                  <a:lnTo>
                    <a:pt x="143223" y="375138"/>
                  </a:lnTo>
                  <a:lnTo>
                    <a:pt x="196564" y="415970"/>
                  </a:lnTo>
                  <a:lnTo>
                    <a:pt x="254243" y="459121"/>
                  </a:lnTo>
                  <a:lnTo>
                    <a:pt x="269441" y="466975"/>
                  </a:lnTo>
                  <a:lnTo>
                    <a:pt x="291426" y="4732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864373" y="4548311"/>
              <a:ext cx="73700" cy="136871"/>
            </a:xfrm>
            <a:custGeom>
              <a:avLst/>
              <a:gdLst/>
              <a:ahLst/>
              <a:cxnLst/>
              <a:rect l="0" t="0" r="0" b="0"/>
              <a:pathLst>
                <a:path w="73700" h="136871">
                  <a:moveTo>
                    <a:pt x="73699" y="0"/>
                  </a:moveTo>
                  <a:lnTo>
                    <a:pt x="44391" y="34897"/>
                  </a:lnTo>
                  <a:lnTo>
                    <a:pt x="12466" y="9504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822259" y="4527253"/>
              <a:ext cx="147400" cy="200043"/>
            </a:xfrm>
            <a:custGeom>
              <a:avLst/>
              <a:gdLst/>
              <a:ahLst/>
              <a:cxnLst/>
              <a:rect l="0" t="0" r="0" b="0"/>
              <a:pathLst>
                <a:path w="147400" h="200043">
                  <a:moveTo>
                    <a:pt x="0" y="0"/>
                  </a:moveTo>
                  <a:lnTo>
                    <a:pt x="49498" y="55088"/>
                  </a:lnTo>
                  <a:lnTo>
                    <a:pt x="84276" y="108727"/>
                  </a:lnTo>
                  <a:lnTo>
                    <a:pt x="119329" y="166354"/>
                  </a:lnTo>
                  <a:lnTo>
                    <a:pt x="147399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060124" y="4348269"/>
              <a:ext cx="303236" cy="589597"/>
            </a:xfrm>
            <a:custGeom>
              <a:avLst/>
              <a:gdLst/>
              <a:ahLst/>
              <a:cxnLst/>
              <a:rect l="0" t="0" r="0" b="0"/>
              <a:pathLst>
                <a:path w="303236" h="589597">
                  <a:moveTo>
                    <a:pt x="67461" y="0"/>
                  </a:moveTo>
                  <a:lnTo>
                    <a:pt x="49503" y="55045"/>
                  </a:lnTo>
                  <a:lnTo>
                    <a:pt x="35795" y="106453"/>
                  </a:lnTo>
                  <a:lnTo>
                    <a:pt x="18317" y="167223"/>
                  </a:lnTo>
                  <a:lnTo>
                    <a:pt x="11305" y="188965"/>
                  </a:lnTo>
                  <a:lnTo>
                    <a:pt x="7797" y="192657"/>
                  </a:lnTo>
                  <a:lnTo>
                    <a:pt x="4288" y="191609"/>
                  </a:lnTo>
                  <a:lnTo>
                    <a:pt x="780" y="187401"/>
                  </a:lnTo>
                  <a:lnTo>
                    <a:pt x="0" y="170247"/>
                  </a:lnTo>
                  <a:lnTo>
                    <a:pt x="12131" y="108814"/>
                  </a:lnTo>
                  <a:lnTo>
                    <a:pt x="28629" y="63868"/>
                  </a:lnTo>
                  <a:lnTo>
                    <a:pt x="54072" y="26784"/>
                  </a:lnTo>
                  <a:lnTo>
                    <a:pt x="80262" y="9756"/>
                  </a:lnTo>
                  <a:lnTo>
                    <a:pt x="100056" y="7455"/>
                  </a:lnTo>
                  <a:lnTo>
                    <a:pt x="119382" y="11502"/>
                  </a:lnTo>
                  <a:lnTo>
                    <a:pt x="135771" y="21100"/>
                  </a:lnTo>
                  <a:lnTo>
                    <a:pt x="158151" y="50836"/>
                  </a:lnTo>
                  <a:lnTo>
                    <a:pt x="168422" y="94871"/>
                  </a:lnTo>
                  <a:lnTo>
                    <a:pt x="163486" y="145342"/>
                  </a:lnTo>
                  <a:lnTo>
                    <a:pt x="147884" y="199771"/>
                  </a:lnTo>
                  <a:lnTo>
                    <a:pt x="131974" y="225957"/>
                  </a:lnTo>
                  <a:lnTo>
                    <a:pt x="116021" y="238076"/>
                  </a:lnTo>
                  <a:lnTo>
                    <a:pt x="106853" y="242946"/>
                  </a:lnTo>
                  <a:lnTo>
                    <a:pt x="101912" y="242682"/>
                  </a:lnTo>
                  <a:lnTo>
                    <a:pt x="99787" y="238997"/>
                  </a:lnTo>
                  <a:lnTo>
                    <a:pt x="99540" y="233031"/>
                  </a:lnTo>
                  <a:lnTo>
                    <a:pt x="104055" y="227884"/>
                  </a:lnTo>
                  <a:lnTo>
                    <a:pt x="121549" y="219045"/>
                  </a:lnTo>
                  <a:lnTo>
                    <a:pt x="141803" y="217456"/>
                  </a:lnTo>
                  <a:lnTo>
                    <a:pt x="162503" y="221819"/>
                  </a:lnTo>
                  <a:lnTo>
                    <a:pt x="193888" y="238600"/>
                  </a:lnTo>
                  <a:lnTo>
                    <a:pt x="246457" y="290777"/>
                  </a:lnTo>
                  <a:lnTo>
                    <a:pt x="278987" y="351759"/>
                  </a:lnTo>
                  <a:lnTo>
                    <a:pt x="297890" y="406958"/>
                  </a:lnTo>
                  <a:lnTo>
                    <a:pt x="303235" y="432385"/>
                  </a:lnTo>
                  <a:lnTo>
                    <a:pt x="298497" y="477244"/>
                  </a:lnTo>
                  <a:lnTo>
                    <a:pt x="288687" y="502227"/>
                  </a:lnTo>
                  <a:lnTo>
                    <a:pt x="270289" y="518790"/>
                  </a:lnTo>
                  <a:lnTo>
                    <a:pt x="206822" y="550203"/>
                  </a:lnTo>
                  <a:lnTo>
                    <a:pt x="151488" y="567690"/>
                  </a:lnTo>
                  <a:lnTo>
                    <a:pt x="88518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496083" y="4622010"/>
              <a:ext cx="115814" cy="136871"/>
            </a:xfrm>
            <a:custGeom>
              <a:avLst/>
              <a:gdLst/>
              <a:ahLst/>
              <a:cxnLst/>
              <a:rect l="0" t="0" r="0" b="0"/>
              <a:pathLst>
                <a:path w="115814" h="136871">
                  <a:moveTo>
                    <a:pt x="115813" y="0"/>
                  </a:moveTo>
                  <a:lnTo>
                    <a:pt x="60726" y="55087"/>
                  </a:lnTo>
                  <a:lnTo>
                    <a:pt x="14439" y="11602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453969" y="4600953"/>
              <a:ext cx="157928" cy="157928"/>
            </a:xfrm>
            <a:custGeom>
              <a:avLst/>
              <a:gdLst/>
              <a:ahLst/>
              <a:cxnLst/>
              <a:rect l="0" t="0" r="0" b="0"/>
              <a:pathLst>
                <a:path w="157928" h="157928">
                  <a:moveTo>
                    <a:pt x="0" y="0"/>
                  </a:moveTo>
                  <a:lnTo>
                    <a:pt x="16768" y="5589"/>
                  </a:lnTo>
                  <a:lnTo>
                    <a:pt x="31239" y="17692"/>
                  </a:lnTo>
                  <a:lnTo>
                    <a:pt x="89762" y="69993"/>
                  </a:lnTo>
                  <a:lnTo>
                    <a:pt x="124165" y="126941"/>
                  </a:lnTo>
                  <a:lnTo>
                    <a:pt x="15792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739229" y="4386277"/>
              <a:ext cx="237014" cy="551589"/>
            </a:xfrm>
            <a:custGeom>
              <a:avLst/>
              <a:gdLst/>
              <a:ahLst/>
              <a:cxnLst/>
              <a:rect l="0" t="0" r="0" b="0"/>
              <a:pathLst>
                <a:path w="237014" h="551589">
                  <a:moveTo>
                    <a:pt x="62180" y="4106"/>
                  </a:moveTo>
                  <a:lnTo>
                    <a:pt x="27433" y="59151"/>
                  </a:lnTo>
                  <a:lnTo>
                    <a:pt x="10300" y="110559"/>
                  </a:lnTo>
                  <a:lnTo>
                    <a:pt x="496" y="170376"/>
                  </a:lnTo>
                  <a:lnTo>
                    <a:pt x="0" y="168765"/>
                  </a:lnTo>
                  <a:lnTo>
                    <a:pt x="2422" y="141021"/>
                  </a:lnTo>
                  <a:lnTo>
                    <a:pt x="13722" y="84833"/>
                  </a:lnTo>
                  <a:lnTo>
                    <a:pt x="23776" y="48302"/>
                  </a:lnTo>
                  <a:lnTo>
                    <a:pt x="45342" y="15252"/>
                  </a:lnTo>
                  <a:lnTo>
                    <a:pt x="67174" y="3211"/>
                  </a:lnTo>
                  <a:lnTo>
                    <a:pt x="79548" y="0"/>
                  </a:lnTo>
                  <a:lnTo>
                    <a:pt x="90137" y="1369"/>
                  </a:lnTo>
                  <a:lnTo>
                    <a:pt x="108140" y="12248"/>
                  </a:lnTo>
                  <a:lnTo>
                    <a:pt x="120821" y="28782"/>
                  </a:lnTo>
                  <a:lnTo>
                    <a:pt x="138494" y="67992"/>
                  </a:lnTo>
                  <a:lnTo>
                    <a:pt x="144064" y="104663"/>
                  </a:lnTo>
                  <a:lnTo>
                    <a:pt x="137540" y="157807"/>
                  </a:lnTo>
                  <a:lnTo>
                    <a:pt x="121597" y="214119"/>
                  </a:lnTo>
                  <a:lnTo>
                    <a:pt x="105652" y="240507"/>
                  </a:lnTo>
                  <a:lnTo>
                    <a:pt x="105199" y="243595"/>
                  </a:lnTo>
                  <a:lnTo>
                    <a:pt x="108407" y="243314"/>
                  </a:lnTo>
                  <a:lnTo>
                    <a:pt x="122500" y="239102"/>
                  </a:lnTo>
                  <a:lnTo>
                    <a:pt x="155571" y="237901"/>
                  </a:lnTo>
                  <a:lnTo>
                    <a:pt x="177387" y="241766"/>
                  </a:lnTo>
                  <a:lnTo>
                    <a:pt x="195662" y="256742"/>
                  </a:lnTo>
                  <a:lnTo>
                    <a:pt x="220868" y="298895"/>
                  </a:lnTo>
                  <a:lnTo>
                    <a:pt x="235942" y="357827"/>
                  </a:lnTo>
                  <a:lnTo>
                    <a:pt x="237013" y="419554"/>
                  </a:lnTo>
                  <a:lnTo>
                    <a:pt x="234887" y="431980"/>
                  </a:lnTo>
                  <a:lnTo>
                    <a:pt x="223166" y="452025"/>
                  </a:lnTo>
                  <a:lnTo>
                    <a:pt x="163689" y="506857"/>
                  </a:lnTo>
                  <a:lnTo>
                    <a:pt x="105184" y="535819"/>
                  </a:lnTo>
                  <a:lnTo>
                    <a:pt x="51651" y="5515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159378" y="4622010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84228" y="0"/>
                  </a:moveTo>
                  <a:lnTo>
                    <a:pt x="54920" y="34897"/>
                  </a:lnTo>
                  <a:lnTo>
                    <a:pt x="29228" y="9299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106735" y="4632538"/>
              <a:ext cx="168458" cy="147401"/>
            </a:xfrm>
            <a:custGeom>
              <a:avLst/>
              <a:gdLst/>
              <a:ahLst/>
              <a:cxnLst/>
              <a:rect l="0" t="0" r="0" b="0"/>
              <a:pathLst>
                <a:path w="168458" h="147401">
                  <a:moveTo>
                    <a:pt x="0" y="0"/>
                  </a:moveTo>
                  <a:lnTo>
                    <a:pt x="58564" y="49499"/>
                  </a:lnTo>
                  <a:lnTo>
                    <a:pt x="118283" y="107841"/>
                  </a:lnTo>
                  <a:lnTo>
                    <a:pt x="168457" y="147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382773" y="4400911"/>
              <a:ext cx="304761" cy="631711"/>
            </a:xfrm>
            <a:custGeom>
              <a:avLst/>
              <a:gdLst/>
              <a:ahLst/>
              <a:cxnLst/>
              <a:rect l="0" t="0" r="0" b="0"/>
              <a:pathLst>
                <a:path w="304761" h="631711">
                  <a:moveTo>
                    <a:pt x="60874" y="0"/>
                  </a:moveTo>
                  <a:lnTo>
                    <a:pt x="31566" y="53028"/>
                  </a:lnTo>
                  <a:lnTo>
                    <a:pt x="14054" y="103239"/>
                  </a:lnTo>
                  <a:lnTo>
                    <a:pt x="3409" y="166569"/>
                  </a:lnTo>
                  <a:lnTo>
                    <a:pt x="1507" y="169538"/>
                  </a:lnTo>
                  <a:lnTo>
                    <a:pt x="239" y="166838"/>
                  </a:lnTo>
                  <a:lnTo>
                    <a:pt x="0" y="152530"/>
                  </a:lnTo>
                  <a:lnTo>
                    <a:pt x="12506" y="104575"/>
                  </a:lnTo>
                  <a:lnTo>
                    <a:pt x="35506" y="63031"/>
                  </a:lnTo>
                  <a:lnTo>
                    <a:pt x="62716" y="33884"/>
                  </a:lnTo>
                  <a:lnTo>
                    <a:pt x="82750" y="21689"/>
                  </a:lnTo>
                  <a:lnTo>
                    <a:pt x="106472" y="18609"/>
                  </a:lnTo>
                  <a:lnTo>
                    <a:pt x="130273" y="22309"/>
                  </a:lnTo>
                  <a:lnTo>
                    <a:pt x="148651" y="31752"/>
                  </a:lnTo>
                  <a:lnTo>
                    <a:pt x="161497" y="49987"/>
                  </a:lnTo>
                  <a:lnTo>
                    <a:pt x="183093" y="106106"/>
                  </a:lnTo>
                  <a:lnTo>
                    <a:pt x="191714" y="144003"/>
                  </a:lnTo>
                  <a:lnTo>
                    <a:pt x="182451" y="205184"/>
                  </a:lnTo>
                  <a:lnTo>
                    <a:pt x="167217" y="240560"/>
                  </a:lnTo>
                  <a:lnTo>
                    <a:pt x="120393" y="297804"/>
                  </a:lnTo>
                  <a:lnTo>
                    <a:pt x="106434" y="312122"/>
                  </a:lnTo>
                  <a:lnTo>
                    <a:pt x="104116" y="313367"/>
                  </a:lnTo>
                  <a:lnTo>
                    <a:pt x="107779" y="305391"/>
                  </a:lnTo>
                  <a:lnTo>
                    <a:pt x="120325" y="296387"/>
                  </a:lnTo>
                  <a:lnTo>
                    <a:pt x="139939" y="289655"/>
                  </a:lnTo>
                  <a:lnTo>
                    <a:pt x="181528" y="287035"/>
                  </a:lnTo>
                  <a:lnTo>
                    <a:pt x="217116" y="294318"/>
                  </a:lnTo>
                  <a:lnTo>
                    <a:pt x="257463" y="317147"/>
                  </a:lnTo>
                  <a:lnTo>
                    <a:pt x="272249" y="331638"/>
                  </a:lnTo>
                  <a:lnTo>
                    <a:pt x="300782" y="385308"/>
                  </a:lnTo>
                  <a:lnTo>
                    <a:pt x="304760" y="414964"/>
                  </a:lnTo>
                  <a:lnTo>
                    <a:pt x="301460" y="445301"/>
                  </a:lnTo>
                  <a:lnTo>
                    <a:pt x="273823" y="504391"/>
                  </a:lnTo>
                  <a:lnTo>
                    <a:pt x="214611" y="553799"/>
                  </a:lnTo>
                  <a:lnTo>
                    <a:pt x="157274" y="589504"/>
                  </a:lnTo>
                  <a:lnTo>
                    <a:pt x="97139" y="622340"/>
                  </a:lnTo>
                  <a:lnTo>
                    <a:pt x="60874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7759503" y="4352440"/>
            <a:ext cx="564460" cy="501198"/>
            <a:chOff x="7759503" y="4352440"/>
            <a:chExt cx="564460" cy="501198"/>
          </a:xfrm>
        </p:grpSpPr>
        <p:sp>
          <p:nvSpPr>
            <p:cNvPr id="97" name="Freeform 96"/>
            <p:cNvSpPr/>
            <p:nvPr/>
          </p:nvSpPr>
          <p:spPr>
            <a:xfrm>
              <a:off x="7780559" y="4590425"/>
              <a:ext cx="115815" cy="136871"/>
            </a:xfrm>
            <a:custGeom>
              <a:avLst/>
              <a:gdLst/>
              <a:ahLst/>
              <a:cxnLst/>
              <a:rect l="0" t="0" r="0" b="0"/>
              <a:pathLst>
                <a:path w="115815" h="136871">
                  <a:moveTo>
                    <a:pt x="115814" y="0"/>
                  </a:moveTo>
                  <a:lnTo>
                    <a:pt x="73153" y="54114"/>
                  </a:lnTo>
                  <a:lnTo>
                    <a:pt x="37363" y="103139"/>
                  </a:lnTo>
                  <a:lnTo>
                    <a:pt x="8420" y="12453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759503" y="4590425"/>
              <a:ext cx="115814" cy="178985"/>
            </a:xfrm>
            <a:custGeom>
              <a:avLst/>
              <a:gdLst/>
              <a:ahLst/>
              <a:cxnLst/>
              <a:rect l="0" t="0" r="0" b="0"/>
              <a:pathLst>
                <a:path w="115814" h="178985">
                  <a:moveTo>
                    <a:pt x="0" y="0"/>
                  </a:moveTo>
                  <a:lnTo>
                    <a:pt x="42661" y="55659"/>
                  </a:lnTo>
                  <a:lnTo>
                    <a:pt x="81156" y="116078"/>
                  </a:lnTo>
                  <a:lnTo>
                    <a:pt x="101370" y="164981"/>
                  </a:lnTo>
                  <a:lnTo>
                    <a:pt x="115813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064829" y="4352440"/>
              <a:ext cx="259134" cy="501198"/>
            </a:xfrm>
            <a:custGeom>
              <a:avLst/>
              <a:gdLst/>
              <a:ahLst/>
              <a:cxnLst/>
              <a:rect l="0" t="0" r="0" b="0"/>
              <a:pathLst>
                <a:path w="259134" h="501198">
                  <a:moveTo>
                    <a:pt x="115813" y="27415"/>
                  </a:moveTo>
                  <a:lnTo>
                    <a:pt x="100172" y="45395"/>
                  </a:lnTo>
                  <a:lnTo>
                    <a:pt x="75380" y="85978"/>
                  </a:lnTo>
                  <a:lnTo>
                    <a:pt x="44992" y="125146"/>
                  </a:lnTo>
                  <a:lnTo>
                    <a:pt x="40523" y="134683"/>
                  </a:lnTo>
                  <a:lnTo>
                    <a:pt x="37544" y="136361"/>
                  </a:lnTo>
                  <a:lnTo>
                    <a:pt x="35558" y="132801"/>
                  </a:lnTo>
                  <a:lnTo>
                    <a:pt x="34234" y="125748"/>
                  </a:lnTo>
                  <a:lnTo>
                    <a:pt x="39001" y="108553"/>
                  </a:lnTo>
                  <a:lnTo>
                    <a:pt x="54839" y="82261"/>
                  </a:lnTo>
                  <a:lnTo>
                    <a:pt x="108880" y="23991"/>
                  </a:lnTo>
                  <a:lnTo>
                    <a:pt x="122871" y="9905"/>
                  </a:lnTo>
                  <a:lnTo>
                    <a:pt x="143126" y="2085"/>
                  </a:lnTo>
                  <a:lnTo>
                    <a:pt x="155079" y="0"/>
                  </a:lnTo>
                  <a:lnTo>
                    <a:pt x="177719" y="3921"/>
                  </a:lnTo>
                  <a:lnTo>
                    <a:pt x="188669" y="8243"/>
                  </a:lnTo>
                  <a:lnTo>
                    <a:pt x="203956" y="22404"/>
                  </a:lnTo>
                  <a:lnTo>
                    <a:pt x="223301" y="60090"/>
                  </a:lnTo>
                  <a:lnTo>
                    <a:pt x="224807" y="83661"/>
                  </a:lnTo>
                  <a:lnTo>
                    <a:pt x="215958" y="123239"/>
                  </a:lnTo>
                  <a:lnTo>
                    <a:pt x="198518" y="158362"/>
                  </a:lnTo>
                  <a:lnTo>
                    <a:pt x="150819" y="218661"/>
                  </a:lnTo>
                  <a:lnTo>
                    <a:pt x="141491" y="225102"/>
                  </a:lnTo>
                  <a:lnTo>
                    <a:pt x="118647" y="232259"/>
                  </a:lnTo>
                  <a:lnTo>
                    <a:pt x="113022" y="231828"/>
                  </a:lnTo>
                  <a:lnTo>
                    <a:pt x="111613" y="229201"/>
                  </a:lnTo>
                  <a:lnTo>
                    <a:pt x="113013" y="225110"/>
                  </a:lnTo>
                  <a:lnTo>
                    <a:pt x="117456" y="223552"/>
                  </a:lnTo>
                  <a:lnTo>
                    <a:pt x="165119" y="232300"/>
                  </a:lnTo>
                  <a:lnTo>
                    <a:pt x="184910" y="244817"/>
                  </a:lnTo>
                  <a:lnTo>
                    <a:pt x="231223" y="301755"/>
                  </a:lnTo>
                  <a:lnTo>
                    <a:pt x="249444" y="336038"/>
                  </a:lnTo>
                  <a:lnTo>
                    <a:pt x="259133" y="378952"/>
                  </a:lnTo>
                  <a:lnTo>
                    <a:pt x="258884" y="422472"/>
                  </a:lnTo>
                  <a:lnTo>
                    <a:pt x="256818" y="434676"/>
                  </a:lnTo>
                  <a:lnTo>
                    <a:pt x="250761" y="445151"/>
                  </a:lnTo>
                  <a:lnTo>
                    <a:pt x="231552" y="463030"/>
                  </a:lnTo>
                  <a:lnTo>
                    <a:pt x="204298" y="472535"/>
                  </a:lnTo>
                  <a:lnTo>
                    <a:pt x="150319" y="484227"/>
                  </a:lnTo>
                  <a:lnTo>
                    <a:pt x="90221" y="489396"/>
                  </a:lnTo>
                  <a:lnTo>
                    <a:pt x="35195" y="493537"/>
                  </a:lnTo>
                  <a:lnTo>
                    <a:pt x="0" y="501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048772" y="263212"/>
            <a:ext cx="3592459" cy="566259"/>
            <a:chOff x="1048772" y="263212"/>
            <a:chExt cx="3592459" cy="566259"/>
          </a:xfrm>
        </p:grpSpPr>
        <p:sp>
          <p:nvSpPr>
            <p:cNvPr id="2" name="Freeform 1"/>
            <p:cNvSpPr/>
            <p:nvPr/>
          </p:nvSpPr>
          <p:spPr>
            <a:xfrm>
              <a:off x="1048772" y="263212"/>
              <a:ext cx="351519" cy="550526"/>
            </a:xfrm>
            <a:custGeom>
              <a:avLst/>
              <a:gdLst/>
              <a:ahLst/>
              <a:cxnLst/>
              <a:rect l="0" t="0" r="0" b="0"/>
              <a:pathLst>
                <a:path w="351519" h="550526">
                  <a:moveTo>
                    <a:pt x="88305" y="0"/>
                  </a:moveTo>
                  <a:lnTo>
                    <a:pt x="58997" y="58617"/>
                  </a:lnTo>
                  <a:lnTo>
                    <a:pt x="27072" y="120353"/>
                  </a:lnTo>
                  <a:lnTo>
                    <a:pt x="12710" y="148744"/>
                  </a:lnTo>
                  <a:lnTo>
                    <a:pt x="8663" y="151805"/>
                  </a:lnTo>
                  <a:lnTo>
                    <a:pt x="4795" y="150336"/>
                  </a:lnTo>
                  <a:lnTo>
                    <a:pt x="1046" y="145848"/>
                  </a:lnTo>
                  <a:lnTo>
                    <a:pt x="0" y="128382"/>
                  </a:lnTo>
                  <a:lnTo>
                    <a:pt x="8861" y="84631"/>
                  </a:lnTo>
                  <a:lnTo>
                    <a:pt x="30282" y="43363"/>
                  </a:lnTo>
                  <a:lnTo>
                    <a:pt x="43410" y="26682"/>
                  </a:lnTo>
                  <a:lnTo>
                    <a:pt x="69544" y="9725"/>
                  </a:lnTo>
                  <a:lnTo>
                    <a:pt x="80477" y="8823"/>
                  </a:lnTo>
                  <a:lnTo>
                    <a:pt x="105103" y="14060"/>
                  </a:lnTo>
                  <a:lnTo>
                    <a:pt x="134097" y="30162"/>
                  </a:lnTo>
                  <a:lnTo>
                    <a:pt x="157505" y="55340"/>
                  </a:lnTo>
                  <a:lnTo>
                    <a:pt x="185206" y="110930"/>
                  </a:lnTo>
                  <a:lnTo>
                    <a:pt x="203156" y="165065"/>
                  </a:lnTo>
                  <a:lnTo>
                    <a:pt x="217967" y="221079"/>
                  </a:lnTo>
                  <a:lnTo>
                    <a:pt x="223040" y="271265"/>
                  </a:lnTo>
                  <a:lnTo>
                    <a:pt x="224543" y="323180"/>
                  </a:lnTo>
                  <a:lnTo>
                    <a:pt x="219399" y="375607"/>
                  </a:lnTo>
                  <a:lnTo>
                    <a:pt x="210466" y="428186"/>
                  </a:lnTo>
                  <a:lnTo>
                    <a:pt x="200410" y="469631"/>
                  </a:lnTo>
                  <a:lnTo>
                    <a:pt x="178843" y="504138"/>
                  </a:lnTo>
                  <a:lnTo>
                    <a:pt x="147350" y="537664"/>
                  </a:lnTo>
                  <a:lnTo>
                    <a:pt x="128585" y="548187"/>
                  </a:lnTo>
                  <a:lnTo>
                    <a:pt x="108547" y="550525"/>
                  </a:lnTo>
                  <a:lnTo>
                    <a:pt x="67087" y="542494"/>
                  </a:lnTo>
                  <a:lnTo>
                    <a:pt x="41204" y="527416"/>
                  </a:lnTo>
                  <a:lnTo>
                    <a:pt x="29157" y="511658"/>
                  </a:lnTo>
                  <a:lnTo>
                    <a:pt x="21073" y="491786"/>
                  </a:lnTo>
                  <a:lnTo>
                    <a:pt x="17480" y="467356"/>
                  </a:lnTo>
                  <a:lnTo>
                    <a:pt x="22122" y="447139"/>
                  </a:lnTo>
                  <a:lnTo>
                    <a:pt x="26636" y="438473"/>
                  </a:lnTo>
                  <a:lnTo>
                    <a:pt x="41009" y="425724"/>
                  </a:lnTo>
                  <a:lnTo>
                    <a:pt x="49756" y="420686"/>
                  </a:lnTo>
                  <a:lnTo>
                    <a:pt x="71952" y="418209"/>
                  </a:lnTo>
                  <a:lnTo>
                    <a:pt x="129919" y="426150"/>
                  </a:lnTo>
                  <a:lnTo>
                    <a:pt x="188119" y="447389"/>
                  </a:lnTo>
                  <a:lnTo>
                    <a:pt x="251101" y="481023"/>
                  </a:lnTo>
                  <a:lnTo>
                    <a:pt x="298927" y="499346"/>
                  </a:lnTo>
                  <a:lnTo>
                    <a:pt x="351518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47689" y="526424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126342" y="0"/>
                  </a:moveTo>
                  <a:lnTo>
                    <a:pt x="90425" y="53875"/>
                  </a:lnTo>
                  <a:lnTo>
                    <a:pt x="59889" y="9188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10860" y="547481"/>
              <a:ext cx="94757" cy="147400"/>
            </a:xfrm>
            <a:custGeom>
              <a:avLst/>
              <a:gdLst/>
              <a:ahLst/>
              <a:cxnLst/>
              <a:rect l="0" t="0" r="0" b="0"/>
              <a:pathLst>
                <a:path w="94757" h="147400">
                  <a:moveTo>
                    <a:pt x="0" y="0"/>
                  </a:moveTo>
                  <a:lnTo>
                    <a:pt x="14572" y="42692"/>
                  </a:lnTo>
                  <a:lnTo>
                    <a:pt x="46156" y="86427"/>
                  </a:lnTo>
                  <a:lnTo>
                    <a:pt x="65668" y="109576"/>
                  </a:lnTo>
                  <a:lnTo>
                    <a:pt x="79378" y="134633"/>
                  </a:lnTo>
                  <a:lnTo>
                    <a:pt x="94756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75043" y="336911"/>
              <a:ext cx="289745" cy="459450"/>
            </a:xfrm>
            <a:custGeom>
              <a:avLst/>
              <a:gdLst/>
              <a:ahLst/>
              <a:cxnLst/>
              <a:rect l="0" t="0" r="0" b="0"/>
              <a:pathLst>
                <a:path w="289745" h="459450">
                  <a:moveTo>
                    <a:pt x="104314" y="0"/>
                  </a:moveTo>
                  <a:lnTo>
                    <a:pt x="87547" y="11179"/>
                  </a:lnTo>
                  <a:lnTo>
                    <a:pt x="76195" y="26026"/>
                  </a:lnTo>
                  <a:lnTo>
                    <a:pt x="40523" y="84665"/>
                  </a:lnTo>
                  <a:lnTo>
                    <a:pt x="33711" y="95048"/>
                  </a:lnTo>
                  <a:lnTo>
                    <a:pt x="25660" y="100800"/>
                  </a:lnTo>
                  <a:lnTo>
                    <a:pt x="16783" y="103465"/>
                  </a:lnTo>
                  <a:lnTo>
                    <a:pt x="7355" y="104072"/>
                  </a:lnTo>
                  <a:lnTo>
                    <a:pt x="2240" y="100967"/>
                  </a:lnTo>
                  <a:lnTo>
                    <a:pt x="0" y="95387"/>
                  </a:lnTo>
                  <a:lnTo>
                    <a:pt x="631" y="79829"/>
                  </a:lnTo>
                  <a:lnTo>
                    <a:pt x="4810" y="61216"/>
                  </a:lnTo>
                  <a:lnTo>
                    <a:pt x="16806" y="44365"/>
                  </a:lnTo>
                  <a:lnTo>
                    <a:pt x="35006" y="30247"/>
                  </a:lnTo>
                  <a:lnTo>
                    <a:pt x="58693" y="20072"/>
                  </a:lnTo>
                  <a:lnTo>
                    <a:pt x="84818" y="17890"/>
                  </a:lnTo>
                  <a:lnTo>
                    <a:pt x="110857" y="21989"/>
                  </a:lnTo>
                  <a:lnTo>
                    <a:pt x="144077" y="37451"/>
                  </a:lnTo>
                  <a:lnTo>
                    <a:pt x="161371" y="50180"/>
                  </a:lnTo>
                  <a:lnTo>
                    <a:pt x="170617" y="69876"/>
                  </a:lnTo>
                  <a:lnTo>
                    <a:pt x="176553" y="120648"/>
                  </a:lnTo>
                  <a:lnTo>
                    <a:pt x="171125" y="144868"/>
                  </a:lnTo>
                  <a:lnTo>
                    <a:pt x="154916" y="175115"/>
                  </a:lnTo>
                  <a:lnTo>
                    <a:pt x="148577" y="183424"/>
                  </a:lnTo>
                  <a:lnTo>
                    <a:pt x="142011" y="186624"/>
                  </a:lnTo>
                  <a:lnTo>
                    <a:pt x="135295" y="186417"/>
                  </a:lnTo>
                  <a:lnTo>
                    <a:pt x="128477" y="183940"/>
                  </a:lnTo>
                  <a:lnTo>
                    <a:pt x="127442" y="181118"/>
                  </a:lnTo>
                  <a:lnTo>
                    <a:pt x="130261" y="178068"/>
                  </a:lnTo>
                  <a:lnTo>
                    <a:pt x="160002" y="164766"/>
                  </a:lnTo>
                  <a:lnTo>
                    <a:pt x="179367" y="164087"/>
                  </a:lnTo>
                  <a:lnTo>
                    <a:pt x="199672" y="168854"/>
                  </a:lnTo>
                  <a:lnTo>
                    <a:pt x="220395" y="178772"/>
                  </a:lnTo>
                  <a:lnTo>
                    <a:pt x="235064" y="194098"/>
                  </a:lnTo>
                  <a:lnTo>
                    <a:pt x="273157" y="253087"/>
                  </a:lnTo>
                  <a:lnTo>
                    <a:pt x="284640" y="275090"/>
                  </a:lnTo>
                  <a:lnTo>
                    <a:pt x="289744" y="300467"/>
                  </a:lnTo>
                  <a:lnTo>
                    <a:pt x="284615" y="360952"/>
                  </a:lnTo>
                  <a:lnTo>
                    <a:pt x="278814" y="386201"/>
                  </a:lnTo>
                  <a:lnTo>
                    <a:pt x="266098" y="406002"/>
                  </a:lnTo>
                  <a:lnTo>
                    <a:pt x="248747" y="421431"/>
                  </a:lnTo>
                  <a:lnTo>
                    <a:pt x="193091" y="450410"/>
                  </a:lnTo>
                  <a:lnTo>
                    <a:pt x="147126" y="459449"/>
                  </a:lnTo>
                  <a:lnTo>
                    <a:pt x="96003" y="454097"/>
                  </a:lnTo>
                  <a:lnTo>
                    <a:pt x="55229" y="444895"/>
                  </a:lnTo>
                  <a:lnTo>
                    <a:pt x="30615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89969" y="515896"/>
              <a:ext cx="94757" cy="94757"/>
            </a:xfrm>
            <a:custGeom>
              <a:avLst/>
              <a:gdLst/>
              <a:ahLst/>
              <a:cxnLst/>
              <a:rect l="0" t="0" r="0" b="0"/>
              <a:pathLst>
                <a:path w="94757" h="94757">
                  <a:moveTo>
                    <a:pt x="94756" y="0"/>
                  </a:moveTo>
                  <a:lnTo>
                    <a:pt x="37191" y="56395"/>
                  </a:lnTo>
                  <a:lnTo>
                    <a:pt x="8386" y="81156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79440" y="515896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0" y="0"/>
                  </a:moveTo>
                  <a:lnTo>
                    <a:pt x="63333" y="63333"/>
                  </a:lnTo>
                  <a:lnTo>
                    <a:pt x="118160" y="116990"/>
                  </a:lnTo>
                  <a:lnTo>
                    <a:pt x="13687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90380" y="350177"/>
              <a:ext cx="275943" cy="473754"/>
            </a:xfrm>
            <a:custGeom>
              <a:avLst/>
              <a:gdLst/>
              <a:ahLst/>
              <a:cxnLst/>
              <a:rect l="0" t="0" r="0" b="0"/>
              <a:pathLst>
                <a:path w="275943" h="473754">
                  <a:moveTo>
                    <a:pt x="110200" y="7791"/>
                  </a:moveTo>
                  <a:lnTo>
                    <a:pt x="60702" y="66355"/>
                  </a:lnTo>
                  <a:lnTo>
                    <a:pt x="13332" y="109470"/>
                  </a:lnTo>
                  <a:lnTo>
                    <a:pt x="7016" y="109503"/>
                  </a:lnTo>
                  <a:lnTo>
                    <a:pt x="2806" y="104845"/>
                  </a:lnTo>
                  <a:lnTo>
                    <a:pt x="0" y="97060"/>
                  </a:lnTo>
                  <a:lnTo>
                    <a:pt x="1" y="79052"/>
                  </a:lnTo>
                  <a:lnTo>
                    <a:pt x="5070" y="60520"/>
                  </a:lnTo>
                  <a:lnTo>
                    <a:pt x="33936" y="22303"/>
                  </a:lnTo>
                  <a:lnTo>
                    <a:pt x="59917" y="6502"/>
                  </a:lnTo>
                  <a:lnTo>
                    <a:pt x="95431" y="0"/>
                  </a:lnTo>
                  <a:lnTo>
                    <a:pt x="130001" y="3663"/>
                  </a:lnTo>
                  <a:lnTo>
                    <a:pt x="148636" y="12196"/>
                  </a:lnTo>
                  <a:lnTo>
                    <a:pt x="201232" y="57182"/>
                  </a:lnTo>
                  <a:lnTo>
                    <a:pt x="204813" y="66455"/>
                  </a:lnTo>
                  <a:lnTo>
                    <a:pt x="205672" y="89236"/>
                  </a:lnTo>
                  <a:lnTo>
                    <a:pt x="193990" y="122780"/>
                  </a:lnTo>
                  <a:lnTo>
                    <a:pt x="155477" y="172049"/>
                  </a:lnTo>
                  <a:lnTo>
                    <a:pt x="129075" y="188002"/>
                  </a:lnTo>
                  <a:lnTo>
                    <a:pt x="125123" y="188763"/>
                  </a:lnTo>
                  <a:lnTo>
                    <a:pt x="124828" y="186931"/>
                  </a:lnTo>
                  <a:lnTo>
                    <a:pt x="126971" y="183370"/>
                  </a:lnTo>
                  <a:lnTo>
                    <a:pt x="141830" y="179413"/>
                  </a:lnTo>
                  <a:lnTo>
                    <a:pt x="152344" y="178358"/>
                  </a:lnTo>
                  <a:lnTo>
                    <a:pt x="173384" y="183424"/>
                  </a:lnTo>
                  <a:lnTo>
                    <a:pt x="224845" y="212288"/>
                  </a:lnTo>
                  <a:lnTo>
                    <a:pt x="241482" y="225800"/>
                  </a:lnTo>
                  <a:lnTo>
                    <a:pt x="258413" y="252151"/>
                  </a:lnTo>
                  <a:lnTo>
                    <a:pt x="273444" y="293666"/>
                  </a:lnTo>
                  <a:lnTo>
                    <a:pt x="275942" y="331011"/>
                  </a:lnTo>
                  <a:lnTo>
                    <a:pt x="263798" y="386401"/>
                  </a:lnTo>
                  <a:lnTo>
                    <a:pt x="242013" y="427679"/>
                  </a:lnTo>
                  <a:lnTo>
                    <a:pt x="228835" y="444363"/>
                  </a:lnTo>
                  <a:lnTo>
                    <a:pt x="202673" y="461320"/>
                  </a:lnTo>
                  <a:lnTo>
                    <a:pt x="172694" y="473753"/>
                  </a:lnTo>
                  <a:lnTo>
                    <a:pt x="130407" y="473667"/>
                  </a:lnTo>
                  <a:lnTo>
                    <a:pt x="80832" y="466233"/>
                  </a:lnTo>
                  <a:lnTo>
                    <a:pt x="26481" y="452936"/>
                  </a:lnTo>
                  <a:lnTo>
                    <a:pt x="15443" y="4499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179606" y="494839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94756" y="0"/>
                  </a:moveTo>
                  <a:lnTo>
                    <a:pt x="65448" y="34898"/>
                  </a:lnTo>
                  <a:lnTo>
                    <a:pt x="27028" y="9707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158549" y="494839"/>
              <a:ext cx="157928" cy="147400"/>
            </a:xfrm>
            <a:custGeom>
              <a:avLst/>
              <a:gdLst/>
              <a:ahLst/>
              <a:cxnLst/>
              <a:rect l="0" t="0" r="0" b="0"/>
              <a:pathLst>
                <a:path w="157928" h="147400">
                  <a:moveTo>
                    <a:pt x="0" y="0"/>
                  </a:moveTo>
                  <a:lnTo>
                    <a:pt x="58563" y="49498"/>
                  </a:lnTo>
                  <a:lnTo>
                    <a:pt x="118283" y="107840"/>
                  </a:lnTo>
                  <a:lnTo>
                    <a:pt x="157927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73787" y="338226"/>
              <a:ext cx="309874" cy="451170"/>
            </a:xfrm>
            <a:custGeom>
              <a:avLst/>
              <a:gdLst/>
              <a:ahLst/>
              <a:cxnLst/>
              <a:rect l="0" t="0" r="0" b="0"/>
              <a:pathLst>
                <a:path w="309874" h="451170">
                  <a:moveTo>
                    <a:pt x="137487" y="30271"/>
                  </a:moveTo>
                  <a:lnTo>
                    <a:pt x="82400" y="79769"/>
                  </a:lnTo>
                  <a:lnTo>
                    <a:pt x="27048" y="121550"/>
                  </a:lnTo>
                  <a:lnTo>
                    <a:pt x="19407" y="123879"/>
                  </a:lnTo>
                  <a:lnTo>
                    <a:pt x="11974" y="123092"/>
                  </a:lnTo>
                  <a:lnTo>
                    <a:pt x="4679" y="120228"/>
                  </a:lnTo>
                  <a:lnTo>
                    <a:pt x="985" y="114809"/>
                  </a:lnTo>
                  <a:lnTo>
                    <a:pt x="0" y="99429"/>
                  </a:lnTo>
                  <a:lnTo>
                    <a:pt x="11613" y="65450"/>
                  </a:lnTo>
                  <a:lnTo>
                    <a:pt x="36497" y="28858"/>
                  </a:lnTo>
                  <a:lnTo>
                    <a:pt x="50099" y="13655"/>
                  </a:lnTo>
                  <a:lnTo>
                    <a:pt x="70182" y="5339"/>
                  </a:lnTo>
                  <a:lnTo>
                    <a:pt x="121203" y="0"/>
                  </a:lnTo>
                  <a:lnTo>
                    <a:pt x="156839" y="4664"/>
                  </a:lnTo>
                  <a:lnTo>
                    <a:pt x="165596" y="9690"/>
                  </a:lnTo>
                  <a:lnTo>
                    <a:pt x="178446" y="24633"/>
                  </a:lnTo>
                  <a:lnTo>
                    <a:pt x="192257" y="52777"/>
                  </a:lnTo>
                  <a:lnTo>
                    <a:pt x="193805" y="76149"/>
                  </a:lnTo>
                  <a:lnTo>
                    <a:pt x="185266" y="123691"/>
                  </a:lnTo>
                  <a:lnTo>
                    <a:pt x="163909" y="165708"/>
                  </a:lnTo>
                  <a:lnTo>
                    <a:pt x="130251" y="205095"/>
                  </a:lnTo>
                  <a:lnTo>
                    <a:pt x="126814" y="206482"/>
                  </a:lnTo>
                  <a:lnTo>
                    <a:pt x="125692" y="203897"/>
                  </a:lnTo>
                  <a:lnTo>
                    <a:pt x="126114" y="198664"/>
                  </a:lnTo>
                  <a:lnTo>
                    <a:pt x="131075" y="195175"/>
                  </a:lnTo>
                  <a:lnTo>
                    <a:pt x="160414" y="190266"/>
                  </a:lnTo>
                  <a:lnTo>
                    <a:pt x="197573" y="191151"/>
                  </a:lnTo>
                  <a:lnTo>
                    <a:pt x="220344" y="199649"/>
                  </a:lnTo>
                  <a:lnTo>
                    <a:pt x="279176" y="246785"/>
                  </a:lnTo>
                  <a:lnTo>
                    <a:pt x="296193" y="279777"/>
                  </a:lnTo>
                  <a:lnTo>
                    <a:pt x="308643" y="313599"/>
                  </a:lnTo>
                  <a:lnTo>
                    <a:pt x="309873" y="335179"/>
                  </a:lnTo>
                  <a:lnTo>
                    <a:pt x="305350" y="356468"/>
                  </a:lnTo>
                  <a:lnTo>
                    <a:pt x="295541" y="377629"/>
                  </a:lnTo>
                  <a:lnTo>
                    <a:pt x="271276" y="403683"/>
                  </a:lnTo>
                  <a:lnTo>
                    <a:pt x="212976" y="437486"/>
                  </a:lnTo>
                  <a:lnTo>
                    <a:pt x="189755" y="445222"/>
                  </a:lnTo>
                  <a:lnTo>
                    <a:pt x="133600" y="450188"/>
                  </a:lnTo>
                  <a:lnTo>
                    <a:pt x="72119" y="451169"/>
                  </a:lnTo>
                  <a:lnTo>
                    <a:pt x="52672" y="448184"/>
                  </a:lnTo>
                  <a:lnTo>
                    <a:pt x="32202" y="4408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990300" y="484310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115814" y="0"/>
                  </a:moveTo>
                  <a:lnTo>
                    <a:pt x="58249" y="5639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969243" y="484310"/>
              <a:ext cx="157929" cy="157929"/>
            </a:xfrm>
            <a:custGeom>
              <a:avLst/>
              <a:gdLst/>
              <a:ahLst/>
              <a:cxnLst/>
              <a:rect l="0" t="0" r="0" b="0"/>
              <a:pathLst>
                <a:path w="157929" h="157929">
                  <a:moveTo>
                    <a:pt x="0" y="0"/>
                  </a:moveTo>
                  <a:lnTo>
                    <a:pt x="55660" y="52540"/>
                  </a:lnTo>
                  <a:lnTo>
                    <a:pt x="97277" y="88894"/>
                  </a:lnTo>
                  <a:lnTo>
                    <a:pt x="144222" y="143629"/>
                  </a:lnTo>
                  <a:lnTo>
                    <a:pt x="157928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37740" y="368497"/>
              <a:ext cx="303491" cy="460974"/>
            </a:xfrm>
            <a:custGeom>
              <a:avLst/>
              <a:gdLst/>
              <a:ahLst/>
              <a:cxnLst/>
              <a:rect l="0" t="0" r="0" b="0"/>
              <a:pathLst>
                <a:path w="303491" h="460974">
                  <a:moveTo>
                    <a:pt x="126342" y="0"/>
                  </a:moveTo>
                  <a:lnTo>
                    <a:pt x="76844" y="58563"/>
                  </a:lnTo>
                  <a:lnTo>
                    <a:pt x="56044" y="80393"/>
                  </a:lnTo>
                  <a:lnTo>
                    <a:pt x="50231" y="81671"/>
                  </a:lnTo>
                  <a:lnTo>
                    <a:pt x="45186" y="79014"/>
                  </a:lnTo>
                  <a:lnTo>
                    <a:pt x="40652" y="73733"/>
                  </a:lnTo>
                  <a:lnTo>
                    <a:pt x="39970" y="67873"/>
                  </a:lnTo>
                  <a:lnTo>
                    <a:pt x="45450" y="55122"/>
                  </a:lnTo>
                  <a:lnTo>
                    <a:pt x="69203" y="27872"/>
                  </a:lnTo>
                  <a:lnTo>
                    <a:pt x="86909" y="13947"/>
                  </a:lnTo>
                  <a:lnTo>
                    <a:pt x="109596" y="6199"/>
                  </a:lnTo>
                  <a:lnTo>
                    <a:pt x="135277" y="3925"/>
                  </a:lnTo>
                  <a:lnTo>
                    <a:pt x="162289" y="6814"/>
                  </a:lnTo>
                  <a:lnTo>
                    <a:pt x="183653" y="15117"/>
                  </a:lnTo>
                  <a:lnTo>
                    <a:pt x="216432" y="39511"/>
                  </a:lnTo>
                  <a:lnTo>
                    <a:pt x="224873" y="59284"/>
                  </a:lnTo>
                  <a:lnTo>
                    <a:pt x="227456" y="82501"/>
                  </a:lnTo>
                  <a:lnTo>
                    <a:pt x="224704" y="104517"/>
                  </a:lnTo>
                  <a:lnTo>
                    <a:pt x="210989" y="136643"/>
                  </a:lnTo>
                  <a:lnTo>
                    <a:pt x="171694" y="185367"/>
                  </a:lnTo>
                  <a:lnTo>
                    <a:pt x="165936" y="186749"/>
                  </a:lnTo>
                  <a:lnTo>
                    <a:pt x="160927" y="184161"/>
                  </a:lnTo>
                  <a:lnTo>
                    <a:pt x="156418" y="178926"/>
                  </a:lnTo>
                  <a:lnTo>
                    <a:pt x="156921" y="174266"/>
                  </a:lnTo>
                  <a:lnTo>
                    <a:pt x="160766" y="169990"/>
                  </a:lnTo>
                  <a:lnTo>
                    <a:pt x="166839" y="165969"/>
                  </a:lnTo>
                  <a:lnTo>
                    <a:pt x="197743" y="160310"/>
                  </a:lnTo>
                  <a:lnTo>
                    <a:pt x="230946" y="164223"/>
                  </a:lnTo>
                  <a:lnTo>
                    <a:pt x="249262" y="172813"/>
                  </a:lnTo>
                  <a:lnTo>
                    <a:pt x="280084" y="197393"/>
                  </a:lnTo>
                  <a:lnTo>
                    <a:pt x="296027" y="223433"/>
                  </a:lnTo>
                  <a:lnTo>
                    <a:pt x="303490" y="273249"/>
                  </a:lnTo>
                  <a:lnTo>
                    <a:pt x="302443" y="318959"/>
                  </a:lnTo>
                  <a:lnTo>
                    <a:pt x="281536" y="378048"/>
                  </a:lnTo>
                  <a:lnTo>
                    <a:pt x="258470" y="412541"/>
                  </a:lnTo>
                  <a:lnTo>
                    <a:pt x="237111" y="433540"/>
                  </a:lnTo>
                  <a:lnTo>
                    <a:pt x="188849" y="455557"/>
                  </a:lnTo>
                  <a:lnTo>
                    <a:pt x="152142" y="460973"/>
                  </a:lnTo>
                  <a:lnTo>
                    <a:pt x="96647" y="455568"/>
                  </a:lnTo>
                  <a:lnTo>
                    <a:pt x="36812" y="453287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150339" y="284269"/>
            <a:ext cx="4531522" cy="568540"/>
            <a:chOff x="5150339" y="284269"/>
            <a:chExt cx="4531522" cy="568540"/>
          </a:xfrm>
        </p:grpSpPr>
        <p:sp>
          <p:nvSpPr>
            <p:cNvPr id="16" name="Freeform 15"/>
            <p:cNvSpPr/>
            <p:nvPr/>
          </p:nvSpPr>
          <p:spPr>
            <a:xfrm>
              <a:off x="5150339" y="502683"/>
              <a:ext cx="187610" cy="303627"/>
            </a:xfrm>
            <a:custGeom>
              <a:avLst/>
              <a:gdLst/>
              <a:ahLst/>
              <a:cxnLst/>
              <a:rect l="0" t="0" r="0" b="0"/>
              <a:pathLst>
                <a:path w="187610" h="303627">
                  <a:moveTo>
                    <a:pt x="124438" y="65855"/>
                  </a:moveTo>
                  <a:lnTo>
                    <a:pt x="104194" y="21893"/>
                  </a:lnTo>
                  <a:lnTo>
                    <a:pt x="88535" y="8102"/>
                  </a:lnTo>
                  <a:lnTo>
                    <a:pt x="79446" y="2787"/>
                  </a:lnTo>
                  <a:lnTo>
                    <a:pt x="59988" y="0"/>
                  </a:lnTo>
                  <a:lnTo>
                    <a:pt x="49886" y="895"/>
                  </a:lnTo>
                  <a:lnTo>
                    <a:pt x="40811" y="6171"/>
                  </a:lnTo>
                  <a:lnTo>
                    <a:pt x="24489" y="24511"/>
                  </a:lnTo>
                  <a:lnTo>
                    <a:pt x="7736" y="55555"/>
                  </a:lnTo>
                  <a:lnTo>
                    <a:pt x="0" y="105891"/>
                  </a:lnTo>
                  <a:lnTo>
                    <a:pt x="1592" y="157775"/>
                  </a:lnTo>
                  <a:lnTo>
                    <a:pt x="16104" y="220116"/>
                  </a:lnTo>
                  <a:lnTo>
                    <a:pt x="27478" y="253112"/>
                  </a:lnTo>
                  <a:lnTo>
                    <a:pt x="58391" y="293214"/>
                  </a:lnTo>
                  <a:lnTo>
                    <a:pt x="78317" y="301434"/>
                  </a:lnTo>
                  <a:lnTo>
                    <a:pt x="90181" y="303626"/>
                  </a:lnTo>
                  <a:lnTo>
                    <a:pt x="109602" y="299823"/>
                  </a:lnTo>
                  <a:lnTo>
                    <a:pt x="133690" y="284528"/>
                  </a:lnTo>
                  <a:lnTo>
                    <a:pt x="187609" y="234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81454" y="567870"/>
              <a:ext cx="230236" cy="222012"/>
            </a:xfrm>
            <a:custGeom>
              <a:avLst/>
              <a:gdLst/>
              <a:ahLst/>
              <a:cxnLst/>
              <a:rect l="0" t="0" r="0" b="0"/>
              <a:pathLst>
                <a:path w="230236" h="222012">
                  <a:moveTo>
                    <a:pt x="82836" y="158596"/>
                  </a:moveTo>
                  <a:lnTo>
                    <a:pt x="98477" y="140615"/>
                  </a:lnTo>
                  <a:lnTo>
                    <a:pt x="106555" y="123698"/>
                  </a:lnTo>
                  <a:lnTo>
                    <a:pt x="112090" y="88854"/>
                  </a:lnTo>
                  <a:lnTo>
                    <a:pt x="108141" y="54484"/>
                  </a:lnTo>
                  <a:lnTo>
                    <a:pt x="93973" y="22073"/>
                  </a:lnTo>
                  <a:lnTo>
                    <a:pt x="78427" y="7062"/>
                  </a:lnTo>
                  <a:lnTo>
                    <a:pt x="69368" y="1421"/>
                  </a:lnTo>
                  <a:lnTo>
                    <a:pt x="59820" y="0"/>
                  </a:lnTo>
                  <a:lnTo>
                    <a:pt x="39851" y="4661"/>
                  </a:lnTo>
                  <a:lnTo>
                    <a:pt x="22397" y="17651"/>
                  </a:lnTo>
                  <a:lnTo>
                    <a:pt x="14468" y="26028"/>
                  </a:lnTo>
                  <a:lnTo>
                    <a:pt x="5657" y="50934"/>
                  </a:lnTo>
                  <a:lnTo>
                    <a:pt x="0" y="108993"/>
                  </a:lnTo>
                  <a:lnTo>
                    <a:pt x="7288" y="164352"/>
                  </a:lnTo>
                  <a:lnTo>
                    <a:pt x="13384" y="188060"/>
                  </a:lnTo>
                  <a:lnTo>
                    <a:pt x="20157" y="195786"/>
                  </a:lnTo>
                  <a:lnTo>
                    <a:pt x="40161" y="204371"/>
                  </a:lnTo>
                  <a:lnTo>
                    <a:pt x="48537" y="203151"/>
                  </a:lnTo>
                  <a:lnTo>
                    <a:pt x="55290" y="198827"/>
                  </a:lnTo>
                  <a:lnTo>
                    <a:pt x="65914" y="183496"/>
                  </a:lnTo>
                  <a:lnTo>
                    <a:pt x="85966" y="127748"/>
                  </a:lnTo>
                  <a:lnTo>
                    <a:pt x="86957" y="106281"/>
                  </a:lnTo>
                  <a:lnTo>
                    <a:pt x="85583" y="95643"/>
                  </a:lnTo>
                  <a:lnTo>
                    <a:pt x="87007" y="92061"/>
                  </a:lnTo>
                  <a:lnTo>
                    <a:pt x="90296" y="93182"/>
                  </a:lnTo>
                  <a:lnTo>
                    <a:pt x="94828" y="97439"/>
                  </a:lnTo>
                  <a:lnTo>
                    <a:pt x="117271" y="152738"/>
                  </a:lnTo>
                  <a:lnTo>
                    <a:pt x="159905" y="208529"/>
                  </a:lnTo>
                  <a:lnTo>
                    <a:pt x="169311" y="216451"/>
                  </a:lnTo>
                  <a:lnTo>
                    <a:pt x="179090" y="220563"/>
                  </a:lnTo>
                  <a:lnTo>
                    <a:pt x="199315" y="222011"/>
                  </a:lnTo>
                  <a:lnTo>
                    <a:pt x="213763" y="218756"/>
                  </a:lnTo>
                  <a:lnTo>
                    <a:pt x="230235" y="2112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85043" y="600705"/>
              <a:ext cx="142460" cy="188933"/>
            </a:xfrm>
            <a:custGeom>
              <a:avLst/>
              <a:gdLst/>
              <a:ahLst/>
              <a:cxnLst/>
              <a:rect l="0" t="0" r="0" b="0"/>
              <a:pathLst>
                <a:path w="142460" h="188933">
                  <a:moveTo>
                    <a:pt x="5589" y="52061"/>
                  </a:moveTo>
                  <a:lnTo>
                    <a:pt x="0" y="68829"/>
                  </a:lnTo>
                  <a:lnTo>
                    <a:pt x="375" y="86420"/>
                  </a:lnTo>
                  <a:lnTo>
                    <a:pt x="12138" y="145060"/>
                  </a:lnTo>
                  <a:lnTo>
                    <a:pt x="14349" y="172163"/>
                  </a:lnTo>
                  <a:lnTo>
                    <a:pt x="13769" y="176583"/>
                  </a:lnTo>
                  <a:lnTo>
                    <a:pt x="12212" y="174850"/>
                  </a:lnTo>
                  <a:lnTo>
                    <a:pt x="8533" y="159277"/>
                  </a:lnTo>
                  <a:lnTo>
                    <a:pt x="6170" y="101619"/>
                  </a:lnTo>
                  <a:lnTo>
                    <a:pt x="5704" y="39494"/>
                  </a:lnTo>
                  <a:lnTo>
                    <a:pt x="9175" y="27305"/>
                  </a:lnTo>
                  <a:lnTo>
                    <a:pt x="22391" y="7523"/>
                  </a:lnTo>
                  <a:lnTo>
                    <a:pt x="31998" y="2482"/>
                  </a:lnTo>
                  <a:lnTo>
                    <a:pt x="55151" y="0"/>
                  </a:lnTo>
                  <a:lnTo>
                    <a:pt x="74799" y="5916"/>
                  </a:lnTo>
                  <a:lnTo>
                    <a:pt x="91331" y="17515"/>
                  </a:lnTo>
                  <a:lnTo>
                    <a:pt x="112622" y="43775"/>
                  </a:lnTo>
                  <a:lnTo>
                    <a:pt x="134746" y="94471"/>
                  </a:lnTo>
                  <a:lnTo>
                    <a:pt x="141443" y="155190"/>
                  </a:lnTo>
                  <a:lnTo>
                    <a:pt x="142459" y="1889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37768" y="284269"/>
              <a:ext cx="213411" cy="521479"/>
            </a:xfrm>
            <a:custGeom>
              <a:avLst/>
              <a:gdLst/>
              <a:ahLst/>
              <a:cxnLst/>
              <a:rect l="0" t="0" r="0" b="0"/>
              <a:pathLst>
                <a:path w="213411" h="521479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8251" y="131422"/>
                  </a:lnTo>
                  <a:lnTo>
                    <a:pt x="14564" y="194676"/>
                  </a:lnTo>
                  <a:lnTo>
                    <a:pt x="23046" y="253054"/>
                  </a:lnTo>
                  <a:lnTo>
                    <a:pt x="26749" y="305046"/>
                  </a:lnTo>
                  <a:lnTo>
                    <a:pt x="34768" y="365192"/>
                  </a:lnTo>
                  <a:lnTo>
                    <a:pt x="36461" y="417041"/>
                  </a:lnTo>
                  <a:lnTo>
                    <a:pt x="37033" y="476482"/>
                  </a:lnTo>
                  <a:lnTo>
                    <a:pt x="31544" y="513577"/>
                  </a:lnTo>
                  <a:lnTo>
                    <a:pt x="29911" y="516690"/>
                  </a:lnTo>
                  <a:lnTo>
                    <a:pt x="28823" y="514086"/>
                  </a:lnTo>
                  <a:lnTo>
                    <a:pt x="26933" y="462582"/>
                  </a:lnTo>
                  <a:lnTo>
                    <a:pt x="29822" y="404803"/>
                  </a:lnTo>
                  <a:lnTo>
                    <a:pt x="41312" y="358901"/>
                  </a:lnTo>
                  <a:lnTo>
                    <a:pt x="56988" y="332249"/>
                  </a:lnTo>
                  <a:lnTo>
                    <a:pt x="72887" y="320022"/>
                  </a:lnTo>
                  <a:lnTo>
                    <a:pt x="82040" y="315123"/>
                  </a:lnTo>
                  <a:lnTo>
                    <a:pt x="101569" y="312800"/>
                  </a:lnTo>
                  <a:lnTo>
                    <a:pt x="142701" y="320841"/>
                  </a:lnTo>
                  <a:lnTo>
                    <a:pt x="168527" y="335919"/>
                  </a:lnTo>
                  <a:lnTo>
                    <a:pt x="190998" y="366384"/>
                  </a:lnTo>
                  <a:lnTo>
                    <a:pt x="206884" y="405046"/>
                  </a:lnTo>
                  <a:lnTo>
                    <a:pt x="213410" y="446137"/>
                  </a:lnTo>
                  <a:lnTo>
                    <a:pt x="209756" y="482359"/>
                  </a:lnTo>
                  <a:lnTo>
                    <a:pt x="201225" y="501381"/>
                  </a:lnTo>
                  <a:lnTo>
                    <a:pt x="195675" y="509729"/>
                  </a:lnTo>
                  <a:lnTo>
                    <a:pt x="187295" y="515294"/>
                  </a:lnTo>
                  <a:lnTo>
                    <a:pt x="165506" y="521478"/>
                  </a:lnTo>
                  <a:lnTo>
                    <a:pt x="126932" y="519370"/>
                  </a:lnTo>
                  <a:lnTo>
                    <a:pt x="69489" y="504901"/>
                  </a:lnTo>
                  <a:lnTo>
                    <a:pt x="49197" y="496972"/>
                  </a:lnTo>
                  <a:lnTo>
                    <a:pt x="16118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296041" y="583597"/>
              <a:ext cx="147540" cy="216829"/>
            </a:xfrm>
            <a:custGeom>
              <a:avLst/>
              <a:gdLst/>
              <a:ahLst/>
              <a:cxnLst/>
              <a:rect l="0" t="0" r="0" b="0"/>
              <a:pathLst>
                <a:path w="147540" h="216829">
                  <a:moveTo>
                    <a:pt x="0" y="69169"/>
                  </a:moveTo>
                  <a:lnTo>
                    <a:pt x="49552" y="83824"/>
                  </a:lnTo>
                  <a:lnTo>
                    <a:pt x="83313" y="82740"/>
                  </a:lnTo>
                  <a:lnTo>
                    <a:pt x="115542" y="75010"/>
                  </a:lnTo>
                  <a:lnTo>
                    <a:pt x="141729" y="59722"/>
                  </a:lnTo>
                  <a:lnTo>
                    <a:pt x="145959" y="52342"/>
                  </a:lnTo>
                  <a:lnTo>
                    <a:pt x="147539" y="34785"/>
                  </a:lnTo>
                  <a:lnTo>
                    <a:pt x="143983" y="26359"/>
                  </a:lnTo>
                  <a:lnTo>
                    <a:pt x="130673" y="10758"/>
                  </a:lnTo>
                  <a:lnTo>
                    <a:pt x="109940" y="2265"/>
                  </a:lnTo>
                  <a:lnTo>
                    <a:pt x="97860" y="0"/>
                  </a:lnTo>
                  <a:lnTo>
                    <a:pt x="75079" y="3722"/>
                  </a:lnTo>
                  <a:lnTo>
                    <a:pt x="45643" y="18972"/>
                  </a:lnTo>
                  <a:lnTo>
                    <a:pt x="37447" y="25176"/>
                  </a:lnTo>
                  <a:lnTo>
                    <a:pt x="25222" y="44547"/>
                  </a:lnTo>
                  <a:lnTo>
                    <a:pt x="17059" y="68755"/>
                  </a:lnTo>
                  <a:lnTo>
                    <a:pt x="13633" y="107521"/>
                  </a:lnTo>
                  <a:lnTo>
                    <a:pt x="25438" y="163430"/>
                  </a:lnTo>
                  <a:lnTo>
                    <a:pt x="40943" y="189775"/>
                  </a:lnTo>
                  <a:lnTo>
                    <a:pt x="60354" y="212399"/>
                  </a:lnTo>
                  <a:lnTo>
                    <a:pt x="69482" y="216129"/>
                  </a:lnTo>
                  <a:lnTo>
                    <a:pt x="111514" y="216828"/>
                  </a:lnTo>
                  <a:lnTo>
                    <a:pt x="136870" y="2165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69823" y="533020"/>
              <a:ext cx="136872" cy="270258"/>
            </a:xfrm>
            <a:custGeom>
              <a:avLst/>
              <a:gdLst/>
              <a:ahLst/>
              <a:cxnLst/>
              <a:rect l="0" t="0" r="0" b="0"/>
              <a:pathLst>
                <a:path w="136872" h="270258">
                  <a:moveTo>
                    <a:pt x="0" y="56575"/>
                  </a:moveTo>
                  <a:lnTo>
                    <a:pt x="0" y="115192"/>
                  </a:lnTo>
                  <a:lnTo>
                    <a:pt x="9577" y="169366"/>
                  </a:lnTo>
                  <a:lnTo>
                    <a:pt x="29665" y="222008"/>
                  </a:lnTo>
                  <a:lnTo>
                    <a:pt x="46541" y="270257"/>
                  </a:lnTo>
                  <a:lnTo>
                    <a:pt x="22690" y="211912"/>
                  </a:lnTo>
                  <a:lnTo>
                    <a:pt x="12931" y="157839"/>
                  </a:lnTo>
                  <a:lnTo>
                    <a:pt x="5632" y="99546"/>
                  </a:lnTo>
                  <a:lnTo>
                    <a:pt x="15151" y="56745"/>
                  </a:lnTo>
                  <a:lnTo>
                    <a:pt x="27791" y="38713"/>
                  </a:lnTo>
                  <a:lnTo>
                    <a:pt x="45107" y="24070"/>
                  </a:lnTo>
                  <a:lnTo>
                    <a:pt x="95151" y="1227"/>
                  </a:lnTo>
                  <a:lnTo>
                    <a:pt x="112870" y="0"/>
                  </a:lnTo>
                  <a:lnTo>
                    <a:pt x="136871" y="39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930863" y="587438"/>
              <a:ext cx="144372" cy="247173"/>
            </a:xfrm>
            <a:custGeom>
              <a:avLst/>
              <a:gdLst/>
              <a:ahLst/>
              <a:cxnLst/>
              <a:rect l="0" t="0" r="0" b="0"/>
              <a:pathLst>
                <a:path w="144372" h="247173">
                  <a:moveTo>
                    <a:pt x="28474" y="75857"/>
                  </a:moveTo>
                  <a:lnTo>
                    <a:pt x="45242" y="81446"/>
                  </a:lnTo>
                  <a:lnTo>
                    <a:pt x="78026" y="79333"/>
                  </a:lnTo>
                  <a:lnTo>
                    <a:pt x="121450" y="66968"/>
                  </a:lnTo>
                  <a:lnTo>
                    <a:pt x="138427" y="55919"/>
                  </a:lnTo>
                  <a:lnTo>
                    <a:pt x="142720" y="47357"/>
                  </a:lnTo>
                  <a:lnTo>
                    <a:pt x="144371" y="25366"/>
                  </a:lnTo>
                  <a:lnTo>
                    <a:pt x="139663" y="16460"/>
                  </a:lnTo>
                  <a:lnTo>
                    <a:pt x="121955" y="3445"/>
                  </a:lnTo>
                  <a:lnTo>
                    <a:pt x="98487" y="0"/>
                  </a:lnTo>
                  <a:lnTo>
                    <a:pt x="50882" y="7320"/>
                  </a:lnTo>
                  <a:lnTo>
                    <a:pt x="32194" y="22779"/>
                  </a:lnTo>
                  <a:lnTo>
                    <a:pt x="17259" y="45248"/>
                  </a:lnTo>
                  <a:lnTo>
                    <a:pt x="3443" y="85375"/>
                  </a:lnTo>
                  <a:lnTo>
                    <a:pt x="0" y="131449"/>
                  </a:lnTo>
                  <a:lnTo>
                    <a:pt x="7039" y="169538"/>
                  </a:lnTo>
                  <a:lnTo>
                    <a:pt x="29786" y="217498"/>
                  </a:lnTo>
                  <a:lnTo>
                    <a:pt x="36367" y="226436"/>
                  </a:lnTo>
                  <a:lnTo>
                    <a:pt x="56158" y="239487"/>
                  </a:lnTo>
                  <a:lnTo>
                    <a:pt x="67987" y="244605"/>
                  </a:lnTo>
                  <a:lnTo>
                    <a:pt x="93609" y="247172"/>
                  </a:lnTo>
                  <a:lnTo>
                    <a:pt x="133759" y="2443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194256" y="589595"/>
              <a:ext cx="290467" cy="221730"/>
            </a:xfrm>
            <a:custGeom>
              <a:avLst/>
              <a:gdLst/>
              <a:ahLst/>
              <a:cxnLst/>
              <a:rect l="0" t="0" r="0" b="0"/>
              <a:pathLst>
                <a:path w="290467" h="221730">
                  <a:moveTo>
                    <a:pt x="7236" y="21057"/>
                  </a:moveTo>
                  <a:lnTo>
                    <a:pt x="0" y="48613"/>
                  </a:lnTo>
                  <a:lnTo>
                    <a:pt x="477" y="107956"/>
                  </a:lnTo>
                  <a:lnTo>
                    <a:pt x="11490" y="164824"/>
                  </a:lnTo>
                  <a:lnTo>
                    <a:pt x="21495" y="198966"/>
                  </a:lnTo>
                  <a:lnTo>
                    <a:pt x="27270" y="207513"/>
                  </a:lnTo>
                  <a:lnTo>
                    <a:pt x="43046" y="220130"/>
                  </a:lnTo>
                  <a:lnTo>
                    <a:pt x="50997" y="221623"/>
                  </a:lnTo>
                  <a:lnTo>
                    <a:pt x="58637" y="220278"/>
                  </a:lnTo>
                  <a:lnTo>
                    <a:pt x="66070" y="217042"/>
                  </a:lnTo>
                  <a:lnTo>
                    <a:pt x="77448" y="204088"/>
                  </a:lnTo>
                  <a:lnTo>
                    <a:pt x="105259" y="148669"/>
                  </a:lnTo>
                  <a:lnTo>
                    <a:pt x="114363" y="121837"/>
                  </a:lnTo>
                  <a:lnTo>
                    <a:pt x="118428" y="116320"/>
                  </a:lnTo>
                  <a:lnTo>
                    <a:pt x="122309" y="116151"/>
                  </a:lnTo>
                  <a:lnTo>
                    <a:pt x="142530" y="141097"/>
                  </a:lnTo>
                  <a:lnTo>
                    <a:pt x="180289" y="202412"/>
                  </a:lnTo>
                  <a:lnTo>
                    <a:pt x="193724" y="217083"/>
                  </a:lnTo>
                  <a:lnTo>
                    <a:pt x="202921" y="220761"/>
                  </a:lnTo>
                  <a:lnTo>
                    <a:pt x="225619" y="221729"/>
                  </a:lnTo>
                  <a:lnTo>
                    <a:pt x="245065" y="215140"/>
                  </a:lnTo>
                  <a:lnTo>
                    <a:pt x="253526" y="210107"/>
                  </a:lnTo>
                  <a:lnTo>
                    <a:pt x="266047" y="192037"/>
                  </a:lnTo>
                  <a:lnTo>
                    <a:pt x="286247" y="128798"/>
                  </a:lnTo>
                  <a:lnTo>
                    <a:pt x="290466" y="70372"/>
                  </a:lnTo>
                  <a:lnTo>
                    <a:pt x="288078" y="29430"/>
                  </a:lnTo>
                  <a:lnTo>
                    <a:pt x="28097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601575" y="579067"/>
              <a:ext cx="105286" cy="198190"/>
            </a:xfrm>
            <a:custGeom>
              <a:avLst/>
              <a:gdLst/>
              <a:ahLst/>
              <a:cxnLst/>
              <a:rect l="0" t="0" r="0" b="0"/>
              <a:pathLst>
                <a:path w="105286" h="198190">
                  <a:moveTo>
                    <a:pt x="0" y="94756"/>
                  </a:moveTo>
                  <a:lnTo>
                    <a:pt x="14653" y="153373"/>
                  </a:lnTo>
                  <a:lnTo>
                    <a:pt x="19792" y="198189"/>
                  </a:lnTo>
                  <a:lnTo>
                    <a:pt x="20494" y="190639"/>
                  </a:lnTo>
                  <a:lnTo>
                    <a:pt x="6353" y="136045"/>
                  </a:lnTo>
                  <a:lnTo>
                    <a:pt x="2425" y="78952"/>
                  </a:lnTo>
                  <a:lnTo>
                    <a:pt x="6147" y="49908"/>
                  </a:lnTo>
                  <a:lnTo>
                    <a:pt x="11117" y="39121"/>
                  </a:lnTo>
                  <a:lnTo>
                    <a:pt x="25998" y="24016"/>
                  </a:lnTo>
                  <a:lnTo>
                    <a:pt x="54106" y="893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812145" y="642238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14654" y="55141"/>
                  </a:lnTo>
                  <a:lnTo>
                    <a:pt x="27028" y="112104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801616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023583" y="494839"/>
              <a:ext cx="41247" cy="357970"/>
            </a:xfrm>
            <a:custGeom>
              <a:avLst/>
              <a:gdLst/>
              <a:ahLst/>
              <a:cxnLst/>
              <a:rect l="0" t="0" r="0" b="0"/>
              <a:pathLst>
                <a:path w="41247" h="357970">
                  <a:moveTo>
                    <a:pt x="20189" y="0"/>
                  </a:moveTo>
                  <a:lnTo>
                    <a:pt x="9011" y="11178"/>
                  </a:lnTo>
                  <a:lnTo>
                    <a:pt x="3523" y="29145"/>
                  </a:lnTo>
                  <a:lnTo>
                    <a:pt x="0" y="89985"/>
                  </a:lnTo>
                  <a:lnTo>
                    <a:pt x="2637" y="132020"/>
                  </a:lnTo>
                  <a:lnTo>
                    <a:pt x="7709" y="176829"/>
                  </a:lnTo>
                  <a:lnTo>
                    <a:pt x="13863" y="220140"/>
                  </a:lnTo>
                  <a:lnTo>
                    <a:pt x="23904" y="278396"/>
                  </a:lnTo>
                  <a:lnTo>
                    <a:pt x="38154" y="339041"/>
                  </a:lnTo>
                  <a:lnTo>
                    <a:pt x="41246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927958" y="611303"/>
              <a:ext cx="200043" cy="9879"/>
            </a:xfrm>
            <a:custGeom>
              <a:avLst/>
              <a:gdLst/>
              <a:ahLst/>
              <a:cxnLst/>
              <a:rect l="0" t="0" r="0" b="0"/>
              <a:pathLst>
                <a:path w="200043" h="9879">
                  <a:moveTo>
                    <a:pt x="200042" y="9878"/>
                  </a:moveTo>
                  <a:lnTo>
                    <a:pt x="151111" y="1545"/>
                  </a:lnTo>
                  <a:lnTo>
                    <a:pt x="103265" y="0"/>
                  </a:lnTo>
                  <a:lnTo>
                    <a:pt x="40285" y="5067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300232" y="431668"/>
              <a:ext cx="38339" cy="421141"/>
            </a:xfrm>
            <a:custGeom>
              <a:avLst/>
              <a:gdLst/>
              <a:ahLst/>
              <a:cxnLst/>
              <a:rect l="0" t="0" r="0" b="0"/>
              <a:pathLst>
                <a:path w="38339" h="421141">
                  <a:moveTo>
                    <a:pt x="6752" y="0"/>
                  </a:moveTo>
                  <a:lnTo>
                    <a:pt x="686" y="46923"/>
                  </a:lnTo>
                  <a:lnTo>
                    <a:pt x="2088" y="93627"/>
                  </a:lnTo>
                  <a:lnTo>
                    <a:pt x="0" y="116481"/>
                  </a:lnTo>
                  <a:lnTo>
                    <a:pt x="8191" y="175520"/>
                  </a:lnTo>
                  <a:lnTo>
                    <a:pt x="17707" y="233720"/>
                  </a:lnTo>
                  <a:lnTo>
                    <a:pt x="24817" y="295418"/>
                  </a:lnTo>
                  <a:lnTo>
                    <a:pt x="30042" y="351913"/>
                  </a:lnTo>
                  <a:lnTo>
                    <a:pt x="35880" y="392050"/>
                  </a:lnTo>
                  <a:lnTo>
                    <a:pt x="38338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170114" y="605456"/>
              <a:ext cx="242156" cy="15726"/>
            </a:xfrm>
            <a:custGeom>
              <a:avLst/>
              <a:gdLst/>
              <a:ahLst/>
              <a:cxnLst/>
              <a:rect l="0" t="0" r="0" b="0"/>
              <a:pathLst>
                <a:path w="242156" h="15726">
                  <a:moveTo>
                    <a:pt x="242155" y="15725"/>
                  </a:moveTo>
                  <a:lnTo>
                    <a:pt x="214599" y="8489"/>
                  </a:lnTo>
                  <a:lnTo>
                    <a:pt x="158377" y="5847"/>
                  </a:lnTo>
                  <a:lnTo>
                    <a:pt x="96275" y="5325"/>
                  </a:lnTo>
                  <a:lnTo>
                    <a:pt x="33172" y="0"/>
                  </a:lnTo>
                  <a:lnTo>
                    <a:pt x="0" y="51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433327" y="599504"/>
              <a:ext cx="189632" cy="237953"/>
            </a:xfrm>
            <a:custGeom>
              <a:avLst/>
              <a:gdLst/>
              <a:ahLst/>
              <a:cxnLst/>
              <a:rect l="0" t="0" r="0" b="0"/>
              <a:pathLst>
                <a:path w="189632" h="237953">
                  <a:moveTo>
                    <a:pt x="0" y="105905"/>
                  </a:moveTo>
                  <a:lnTo>
                    <a:pt x="62280" y="122693"/>
                  </a:lnTo>
                  <a:lnTo>
                    <a:pt x="101381" y="124527"/>
                  </a:lnTo>
                  <a:lnTo>
                    <a:pt x="135713" y="117012"/>
                  </a:lnTo>
                  <a:lnTo>
                    <a:pt x="157412" y="106552"/>
                  </a:lnTo>
                  <a:lnTo>
                    <a:pt x="183771" y="81920"/>
                  </a:lnTo>
                  <a:lnTo>
                    <a:pt x="188025" y="72367"/>
                  </a:lnTo>
                  <a:lnTo>
                    <a:pt x="189631" y="52395"/>
                  </a:lnTo>
                  <a:lnTo>
                    <a:pt x="183326" y="34939"/>
                  </a:lnTo>
                  <a:lnTo>
                    <a:pt x="160214" y="4669"/>
                  </a:lnTo>
                  <a:lnTo>
                    <a:pt x="152433" y="980"/>
                  </a:lnTo>
                  <a:lnTo>
                    <a:pt x="134428" y="0"/>
                  </a:lnTo>
                  <a:lnTo>
                    <a:pt x="104561" y="11615"/>
                  </a:lnTo>
                  <a:lnTo>
                    <a:pt x="79074" y="29874"/>
                  </a:lnTo>
                  <a:lnTo>
                    <a:pt x="56704" y="55691"/>
                  </a:lnTo>
                  <a:lnTo>
                    <a:pt x="48598" y="78518"/>
                  </a:lnTo>
                  <a:lnTo>
                    <a:pt x="43395" y="131301"/>
                  </a:lnTo>
                  <a:lnTo>
                    <a:pt x="48921" y="155796"/>
                  </a:lnTo>
                  <a:lnTo>
                    <a:pt x="76492" y="218357"/>
                  </a:lnTo>
                  <a:lnTo>
                    <a:pt x="82580" y="226497"/>
                  </a:lnTo>
                  <a:lnTo>
                    <a:pt x="101822" y="235540"/>
                  </a:lnTo>
                  <a:lnTo>
                    <a:pt x="113505" y="237952"/>
                  </a:lnTo>
                  <a:lnTo>
                    <a:pt x="123632" y="237220"/>
                  </a:lnTo>
                  <a:lnTo>
                    <a:pt x="157926" y="2217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686010" y="621112"/>
              <a:ext cx="157929" cy="200111"/>
            </a:xfrm>
            <a:custGeom>
              <a:avLst/>
              <a:gdLst/>
              <a:ahLst/>
              <a:cxnLst/>
              <a:rect l="0" t="0" r="0" b="0"/>
              <a:pathLst>
                <a:path w="157929" h="200111">
                  <a:moveTo>
                    <a:pt x="0" y="73768"/>
                  </a:moveTo>
                  <a:lnTo>
                    <a:pt x="5589" y="135861"/>
                  </a:lnTo>
                  <a:lnTo>
                    <a:pt x="15619" y="179057"/>
                  </a:lnTo>
                  <a:lnTo>
                    <a:pt x="15092" y="179056"/>
                  </a:lnTo>
                  <a:lnTo>
                    <a:pt x="5840" y="148248"/>
                  </a:lnTo>
                  <a:lnTo>
                    <a:pt x="1154" y="95933"/>
                  </a:lnTo>
                  <a:lnTo>
                    <a:pt x="3347" y="36726"/>
                  </a:lnTo>
                  <a:lnTo>
                    <a:pt x="5741" y="24507"/>
                  </a:lnTo>
                  <a:lnTo>
                    <a:pt x="10846" y="15191"/>
                  </a:lnTo>
                  <a:lnTo>
                    <a:pt x="25878" y="1721"/>
                  </a:lnTo>
                  <a:lnTo>
                    <a:pt x="34799" y="0"/>
                  </a:lnTo>
                  <a:lnTo>
                    <a:pt x="54072" y="4328"/>
                  </a:lnTo>
                  <a:lnTo>
                    <a:pt x="79062" y="19918"/>
                  </a:lnTo>
                  <a:lnTo>
                    <a:pt x="101285" y="50534"/>
                  </a:lnTo>
                  <a:lnTo>
                    <a:pt x="125353" y="105067"/>
                  </a:lnTo>
                  <a:lnTo>
                    <a:pt x="147312" y="168500"/>
                  </a:lnTo>
                  <a:lnTo>
                    <a:pt x="157928" y="2001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194088" y="533840"/>
              <a:ext cx="249975" cy="234741"/>
            </a:xfrm>
            <a:custGeom>
              <a:avLst/>
              <a:gdLst/>
              <a:ahLst/>
              <a:cxnLst/>
              <a:rect l="0" t="0" r="0" b="0"/>
              <a:pathLst>
                <a:path w="249975" h="234741">
                  <a:moveTo>
                    <a:pt x="144689" y="118926"/>
                  </a:moveTo>
                  <a:lnTo>
                    <a:pt x="150278" y="102159"/>
                  </a:lnTo>
                  <a:lnTo>
                    <a:pt x="146783" y="84568"/>
                  </a:lnTo>
                  <a:lnTo>
                    <a:pt x="120696" y="27046"/>
                  </a:lnTo>
                  <a:lnTo>
                    <a:pt x="107119" y="12580"/>
                  </a:lnTo>
                  <a:lnTo>
                    <a:pt x="89387" y="2251"/>
                  </a:lnTo>
                  <a:lnTo>
                    <a:pt x="69807" y="0"/>
                  </a:lnTo>
                  <a:lnTo>
                    <a:pt x="50577" y="4069"/>
                  </a:lnTo>
                  <a:lnTo>
                    <a:pt x="34231" y="13676"/>
                  </a:lnTo>
                  <a:lnTo>
                    <a:pt x="22288" y="31984"/>
                  </a:lnTo>
                  <a:lnTo>
                    <a:pt x="2488" y="95389"/>
                  </a:lnTo>
                  <a:lnTo>
                    <a:pt x="0" y="135609"/>
                  </a:lnTo>
                  <a:lnTo>
                    <a:pt x="12147" y="192050"/>
                  </a:lnTo>
                  <a:lnTo>
                    <a:pt x="27688" y="218451"/>
                  </a:lnTo>
                  <a:lnTo>
                    <a:pt x="36273" y="223881"/>
                  </a:lnTo>
                  <a:lnTo>
                    <a:pt x="58289" y="229914"/>
                  </a:lnTo>
                  <a:lnTo>
                    <a:pt x="68372" y="228013"/>
                  </a:lnTo>
                  <a:lnTo>
                    <a:pt x="85813" y="216542"/>
                  </a:lnTo>
                  <a:lnTo>
                    <a:pt x="108787" y="184764"/>
                  </a:lnTo>
                  <a:lnTo>
                    <a:pt x="133130" y="121473"/>
                  </a:lnTo>
                  <a:lnTo>
                    <a:pt x="136983" y="110095"/>
                  </a:lnTo>
                  <a:lnTo>
                    <a:pt x="139552" y="108360"/>
                  </a:lnTo>
                  <a:lnTo>
                    <a:pt x="149914" y="138243"/>
                  </a:lnTo>
                  <a:lnTo>
                    <a:pt x="185063" y="198079"/>
                  </a:lnTo>
                  <a:lnTo>
                    <a:pt x="218955" y="219006"/>
                  </a:lnTo>
                  <a:lnTo>
                    <a:pt x="249974" y="2347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496021" y="549677"/>
              <a:ext cx="185840" cy="261058"/>
            </a:xfrm>
            <a:custGeom>
              <a:avLst/>
              <a:gdLst/>
              <a:ahLst/>
              <a:cxnLst/>
              <a:rect l="0" t="0" r="0" b="0"/>
              <a:pathLst>
                <a:path w="185840" h="261058">
                  <a:moveTo>
                    <a:pt x="137554" y="8333"/>
                  </a:moveTo>
                  <a:lnTo>
                    <a:pt x="100076" y="0"/>
                  </a:lnTo>
                  <a:lnTo>
                    <a:pt x="65227" y="1574"/>
                  </a:lnTo>
                  <a:lnTo>
                    <a:pt x="22011" y="12587"/>
                  </a:lnTo>
                  <a:lnTo>
                    <a:pt x="13732" y="18188"/>
                  </a:lnTo>
                  <a:lnTo>
                    <a:pt x="1414" y="33770"/>
                  </a:lnTo>
                  <a:lnTo>
                    <a:pt x="0" y="41669"/>
                  </a:lnTo>
                  <a:lnTo>
                    <a:pt x="1398" y="49274"/>
                  </a:lnTo>
                  <a:lnTo>
                    <a:pt x="9190" y="63964"/>
                  </a:lnTo>
                  <a:lnTo>
                    <a:pt x="20452" y="78291"/>
                  </a:lnTo>
                  <a:lnTo>
                    <a:pt x="39495" y="89338"/>
                  </a:lnTo>
                  <a:lnTo>
                    <a:pt x="95005" y="110854"/>
                  </a:lnTo>
                  <a:lnTo>
                    <a:pt x="157403" y="149086"/>
                  </a:lnTo>
                  <a:lnTo>
                    <a:pt x="174062" y="162917"/>
                  </a:lnTo>
                  <a:lnTo>
                    <a:pt x="183026" y="183102"/>
                  </a:lnTo>
                  <a:lnTo>
                    <a:pt x="185839" y="206501"/>
                  </a:lnTo>
                  <a:lnTo>
                    <a:pt x="183191" y="228599"/>
                  </a:lnTo>
                  <a:lnTo>
                    <a:pt x="171875" y="246999"/>
                  </a:lnTo>
                  <a:lnTo>
                    <a:pt x="163944" y="255181"/>
                  </a:lnTo>
                  <a:lnTo>
                    <a:pt x="152808" y="259466"/>
                  </a:lnTo>
                  <a:lnTo>
                    <a:pt x="96027" y="261057"/>
                  </a:lnTo>
                  <a:lnTo>
                    <a:pt x="59739" y="261029"/>
                  </a:lnTo>
                  <a:lnTo>
                    <a:pt x="32269" y="2610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13404" y="1775081"/>
            <a:ext cx="682038" cy="550784"/>
            <a:chOff x="813404" y="1775081"/>
            <a:chExt cx="682038" cy="550784"/>
          </a:xfrm>
        </p:grpSpPr>
        <p:sp>
          <p:nvSpPr>
            <p:cNvPr id="36" name="Freeform 35"/>
            <p:cNvSpPr/>
            <p:nvPr/>
          </p:nvSpPr>
          <p:spPr>
            <a:xfrm>
              <a:off x="813404" y="1775081"/>
              <a:ext cx="303012" cy="550784"/>
            </a:xfrm>
            <a:custGeom>
              <a:avLst/>
              <a:gdLst/>
              <a:ahLst/>
              <a:cxnLst/>
              <a:rect l="0" t="0" r="0" b="0"/>
              <a:pathLst>
                <a:path w="303012" h="550784">
                  <a:moveTo>
                    <a:pt x="39799" y="21278"/>
                  </a:moveTo>
                  <a:lnTo>
                    <a:pt x="21840" y="75152"/>
                  </a:lnTo>
                  <a:lnTo>
                    <a:pt x="15050" y="95525"/>
                  </a:lnTo>
                  <a:lnTo>
                    <a:pt x="12771" y="97682"/>
                  </a:lnTo>
                  <a:lnTo>
                    <a:pt x="11252" y="94441"/>
                  </a:lnTo>
                  <a:lnTo>
                    <a:pt x="10733" y="79531"/>
                  </a:lnTo>
                  <a:lnTo>
                    <a:pt x="18189" y="51406"/>
                  </a:lnTo>
                  <a:lnTo>
                    <a:pt x="41076" y="13581"/>
                  </a:lnTo>
                  <a:lnTo>
                    <a:pt x="47669" y="5618"/>
                  </a:lnTo>
                  <a:lnTo>
                    <a:pt x="56744" y="1479"/>
                  </a:lnTo>
                  <a:lnTo>
                    <a:pt x="79305" y="0"/>
                  </a:lnTo>
                  <a:lnTo>
                    <a:pt x="112726" y="11334"/>
                  </a:lnTo>
                  <a:lnTo>
                    <a:pt x="139265" y="29510"/>
                  </a:lnTo>
                  <a:lnTo>
                    <a:pt x="156358" y="55302"/>
                  </a:lnTo>
                  <a:lnTo>
                    <a:pt x="179849" y="105034"/>
                  </a:lnTo>
                  <a:lnTo>
                    <a:pt x="196968" y="163731"/>
                  </a:lnTo>
                  <a:lnTo>
                    <a:pt x="204910" y="205036"/>
                  </a:lnTo>
                  <a:lnTo>
                    <a:pt x="204144" y="254319"/>
                  </a:lnTo>
                  <a:lnTo>
                    <a:pt x="202747" y="302847"/>
                  </a:lnTo>
                  <a:lnTo>
                    <a:pt x="203503" y="343741"/>
                  </a:lnTo>
                  <a:lnTo>
                    <a:pt x="193278" y="400179"/>
                  </a:lnTo>
                  <a:lnTo>
                    <a:pt x="178823" y="450842"/>
                  </a:lnTo>
                  <a:lnTo>
                    <a:pt x="147953" y="505311"/>
                  </a:lnTo>
                  <a:lnTo>
                    <a:pt x="121757" y="531503"/>
                  </a:lnTo>
                  <a:lnTo>
                    <a:pt x="91769" y="548492"/>
                  </a:lnTo>
                  <a:lnTo>
                    <a:pt x="71085" y="550783"/>
                  </a:lnTo>
                  <a:lnTo>
                    <a:pt x="51364" y="546732"/>
                  </a:lnTo>
                  <a:lnTo>
                    <a:pt x="34800" y="537132"/>
                  </a:lnTo>
                  <a:lnTo>
                    <a:pt x="22759" y="521948"/>
                  </a:lnTo>
                  <a:lnTo>
                    <a:pt x="5497" y="483604"/>
                  </a:lnTo>
                  <a:lnTo>
                    <a:pt x="0" y="447082"/>
                  </a:lnTo>
                  <a:lnTo>
                    <a:pt x="3960" y="412214"/>
                  </a:lnTo>
                  <a:lnTo>
                    <a:pt x="8887" y="403565"/>
                  </a:lnTo>
                  <a:lnTo>
                    <a:pt x="23721" y="390835"/>
                  </a:lnTo>
                  <a:lnTo>
                    <a:pt x="45131" y="387516"/>
                  </a:lnTo>
                  <a:lnTo>
                    <a:pt x="69075" y="391111"/>
                  </a:lnTo>
                  <a:lnTo>
                    <a:pt x="123723" y="418951"/>
                  </a:lnTo>
                  <a:lnTo>
                    <a:pt x="186912" y="474046"/>
                  </a:lnTo>
                  <a:lnTo>
                    <a:pt x="202278" y="486890"/>
                  </a:lnTo>
                  <a:lnTo>
                    <a:pt x="256557" y="508484"/>
                  </a:lnTo>
                  <a:lnTo>
                    <a:pt x="276906" y="509605"/>
                  </a:lnTo>
                  <a:lnTo>
                    <a:pt x="303011" y="50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348042" y="1996400"/>
              <a:ext cx="136872" cy="105286"/>
            </a:xfrm>
            <a:custGeom>
              <a:avLst/>
              <a:gdLst/>
              <a:ahLst/>
              <a:cxnLst/>
              <a:rect l="0" t="0" r="0" b="0"/>
              <a:pathLst>
                <a:path w="136872" h="105286">
                  <a:moveTo>
                    <a:pt x="136871" y="0"/>
                  </a:moveTo>
                  <a:lnTo>
                    <a:pt x="79305" y="56396"/>
                  </a:lnTo>
                  <a:lnTo>
                    <a:pt x="16480" y="9906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369099" y="1985872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0" y="0"/>
                  </a:moveTo>
                  <a:lnTo>
                    <a:pt x="63333" y="63333"/>
                  </a:lnTo>
                  <a:lnTo>
                    <a:pt x="105299" y="116752"/>
                  </a:lnTo>
                  <a:lnTo>
                    <a:pt x="126342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810271" y="1522618"/>
            <a:ext cx="443223" cy="691866"/>
            <a:chOff x="1810271" y="1522618"/>
            <a:chExt cx="443223" cy="691866"/>
          </a:xfrm>
        </p:grpSpPr>
        <p:sp>
          <p:nvSpPr>
            <p:cNvPr id="40" name="Freeform 39"/>
            <p:cNvSpPr/>
            <p:nvPr/>
          </p:nvSpPr>
          <p:spPr>
            <a:xfrm>
              <a:off x="1810271" y="1670017"/>
              <a:ext cx="294018" cy="544467"/>
            </a:xfrm>
            <a:custGeom>
              <a:avLst/>
              <a:gdLst/>
              <a:ahLst/>
              <a:cxnLst/>
              <a:rect l="0" t="0" r="0" b="0"/>
              <a:pathLst>
                <a:path w="294018" h="544467">
                  <a:moveTo>
                    <a:pt x="85253" y="0"/>
                  </a:moveTo>
                  <a:lnTo>
                    <a:pt x="26690" y="49498"/>
                  </a:lnTo>
                  <a:lnTo>
                    <a:pt x="4860" y="70298"/>
                  </a:lnTo>
                  <a:lnTo>
                    <a:pt x="1242" y="70262"/>
                  </a:lnTo>
                  <a:lnTo>
                    <a:pt x="0" y="65558"/>
                  </a:lnTo>
                  <a:lnTo>
                    <a:pt x="341" y="57744"/>
                  </a:lnTo>
                  <a:lnTo>
                    <a:pt x="10080" y="42821"/>
                  </a:lnTo>
                  <a:lnTo>
                    <a:pt x="26106" y="29560"/>
                  </a:lnTo>
                  <a:lnTo>
                    <a:pt x="44927" y="19767"/>
                  </a:lnTo>
                  <a:lnTo>
                    <a:pt x="64991" y="17754"/>
                  </a:lnTo>
                  <a:lnTo>
                    <a:pt x="124179" y="21791"/>
                  </a:lnTo>
                  <a:lnTo>
                    <a:pt x="158008" y="30503"/>
                  </a:lnTo>
                  <a:lnTo>
                    <a:pt x="179590" y="41243"/>
                  </a:lnTo>
                  <a:lnTo>
                    <a:pt x="194641" y="56934"/>
                  </a:lnTo>
                  <a:lnTo>
                    <a:pt x="200292" y="66032"/>
                  </a:lnTo>
                  <a:lnTo>
                    <a:pt x="203452" y="85499"/>
                  </a:lnTo>
                  <a:lnTo>
                    <a:pt x="195948" y="126593"/>
                  </a:lnTo>
                  <a:lnTo>
                    <a:pt x="174796" y="167335"/>
                  </a:lnTo>
                  <a:lnTo>
                    <a:pt x="161704" y="183945"/>
                  </a:lnTo>
                  <a:lnTo>
                    <a:pt x="161957" y="189310"/>
                  </a:lnTo>
                  <a:lnTo>
                    <a:pt x="166805" y="192887"/>
                  </a:lnTo>
                  <a:lnTo>
                    <a:pt x="192864" y="204161"/>
                  </a:lnTo>
                  <a:lnTo>
                    <a:pt x="242460" y="242517"/>
                  </a:lnTo>
                  <a:lnTo>
                    <a:pt x="271114" y="275892"/>
                  </a:lnTo>
                  <a:lnTo>
                    <a:pt x="286682" y="305963"/>
                  </a:lnTo>
                  <a:lnTo>
                    <a:pt x="294017" y="357141"/>
                  </a:lnTo>
                  <a:lnTo>
                    <a:pt x="292347" y="419243"/>
                  </a:lnTo>
                  <a:lnTo>
                    <a:pt x="281098" y="471328"/>
                  </a:lnTo>
                  <a:lnTo>
                    <a:pt x="268222" y="490629"/>
                  </a:lnTo>
                  <a:lnTo>
                    <a:pt x="227327" y="528210"/>
                  </a:lnTo>
                  <a:lnTo>
                    <a:pt x="191430" y="541251"/>
                  </a:lnTo>
                  <a:lnTo>
                    <a:pt x="151158" y="544466"/>
                  </a:lnTo>
                  <a:lnTo>
                    <a:pt x="98748" y="535664"/>
                  </a:lnTo>
                  <a:lnTo>
                    <a:pt x="43139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232436" y="1522618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12724" y="37478"/>
                  </a:lnTo>
                  <a:lnTo>
                    <a:pt x="16551" y="94490"/>
                  </a:lnTo>
                  <a:lnTo>
                    <a:pt x="12931" y="146436"/>
                  </a:lnTo>
                  <a:lnTo>
                    <a:pt x="11003" y="200544"/>
                  </a:lnTo>
                  <a:lnTo>
                    <a:pt x="7549" y="236065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138907" y="1533146"/>
              <a:ext cx="104058" cy="149067"/>
            </a:xfrm>
            <a:custGeom>
              <a:avLst/>
              <a:gdLst/>
              <a:ahLst/>
              <a:cxnLst/>
              <a:rect l="0" t="0" r="0" b="0"/>
              <a:pathLst>
                <a:path w="104058" h="149067">
                  <a:moveTo>
                    <a:pt x="104057" y="94757"/>
                  </a:moveTo>
                  <a:lnTo>
                    <a:pt x="60095" y="115000"/>
                  </a:lnTo>
                  <a:lnTo>
                    <a:pt x="7675" y="149066"/>
                  </a:lnTo>
                  <a:lnTo>
                    <a:pt x="2368" y="148510"/>
                  </a:lnTo>
                  <a:lnTo>
                    <a:pt x="0" y="144630"/>
                  </a:lnTo>
                  <a:lnTo>
                    <a:pt x="488" y="130961"/>
                  </a:lnTo>
                  <a:lnTo>
                    <a:pt x="15609" y="72011"/>
                  </a:lnTo>
                  <a:lnTo>
                    <a:pt x="18996" y="26270"/>
                  </a:lnTo>
                  <a:lnTo>
                    <a:pt x="198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864146" y="1617374"/>
            <a:ext cx="5644684" cy="537675"/>
            <a:chOff x="2864146" y="1617374"/>
            <a:chExt cx="5644684" cy="537675"/>
          </a:xfrm>
        </p:grpSpPr>
        <p:sp>
          <p:nvSpPr>
            <p:cNvPr id="44" name="Freeform 43"/>
            <p:cNvSpPr/>
            <p:nvPr/>
          </p:nvSpPr>
          <p:spPr>
            <a:xfrm>
              <a:off x="2864146" y="1775500"/>
              <a:ext cx="432315" cy="189316"/>
            </a:xfrm>
            <a:custGeom>
              <a:avLst/>
              <a:gdLst/>
              <a:ahLst/>
              <a:cxnLst/>
              <a:rect l="0" t="0" r="0" b="0"/>
              <a:pathLst>
                <a:path w="432315" h="189316">
                  <a:moveTo>
                    <a:pt x="0" y="94558"/>
                  </a:moveTo>
                  <a:lnTo>
                    <a:pt x="16767" y="100147"/>
                  </a:lnTo>
                  <a:lnTo>
                    <a:pt x="34358" y="99772"/>
                  </a:lnTo>
                  <a:lnTo>
                    <a:pt x="92998" y="95245"/>
                  </a:lnTo>
                  <a:lnTo>
                    <a:pt x="147745" y="94693"/>
                  </a:lnTo>
                  <a:lnTo>
                    <a:pt x="203619" y="94585"/>
                  </a:lnTo>
                  <a:lnTo>
                    <a:pt x="251274" y="94566"/>
                  </a:lnTo>
                  <a:lnTo>
                    <a:pt x="302439" y="94560"/>
                  </a:lnTo>
                  <a:lnTo>
                    <a:pt x="363724" y="94558"/>
                  </a:lnTo>
                  <a:lnTo>
                    <a:pt x="392502" y="94558"/>
                  </a:lnTo>
                  <a:lnTo>
                    <a:pt x="399709" y="91049"/>
                  </a:lnTo>
                  <a:lnTo>
                    <a:pt x="402173" y="85199"/>
                  </a:lnTo>
                  <a:lnTo>
                    <a:pt x="401476" y="77791"/>
                  </a:lnTo>
                  <a:lnTo>
                    <a:pt x="394463" y="63319"/>
                  </a:lnTo>
                  <a:lnTo>
                    <a:pt x="382377" y="49089"/>
                  </a:lnTo>
                  <a:lnTo>
                    <a:pt x="355842" y="29093"/>
                  </a:lnTo>
                  <a:lnTo>
                    <a:pt x="307696" y="0"/>
                  </a:lnTo>
                  <a:lnTo>
                    <a:pt x="308076" y="1103"/>
                  </a:lnTo>
                  <a:lnTo>
                    <a:pt x="315907" y="8569"/>
                  </a:lnTo>
                  <a:lnTo>
                    <a:pt x="371311" y="52752"/>
                  </a:lnTo>
                  <a:lnTo>
                    <a:pt x="427707" y="101595"/>
                  </a:lnTo>
                  <a:lnTo>
                    <a:pt x="431367" y="109778"/>
                  </a:lnTo>
                  <a:lnTo>
                    <a:pt x="432314" y="128228"/>
                  </a:lnTo>
                  <a:lnTo>
                    <a:pt x="428589" y="135722"/>
                  </a:lnTo>
                  <a:lnTo>
                    <a:pt x="415092" y="147168"/>
                  </a:lnTo>
                  <a:lnTo>
                    <a:pt x="357437" y="171456"/>
                  </a:lnTo>
                  <a:lnTo>
                    <a:pt x="326383" y="1893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674840" y="1680545"/>
              <a:ext cx="10530" cy="389556"/>
            </a:xfrm>
            <a:custGeom>
              <a:avLst/>
              <a:gdLst/>
              <a:ahLst/>
              <a:cxnLst/>
              <a:rect l="0" t="0" r="0" b="0"/>
              <a:pathLst>
                <a:path w="10530" h="389556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3119" y="228902"/>
                  </a:lnTo>
                  <a:lnTo>
                    <a:pt x="8334" y="280342"/>
                  </a:lnTo>
                  <a:lnTo>
                    <a:pt x="10095" y="339646"/>
                  </a:lnTo>
                  <a:lnTo>
                    <a:pt x="10529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485327" y="1617374"/>
              <a:ext cx="347441" cy="94758"/>
            </a:xfrm>
            <a:custGeom>
              <a:avLst/>
              <a:gdLst/>
              <a:ahLst/>
              <a:cxnLst/>
              <a:rect l="0" t="0" r="0" b="0"/>
              <a:pathLst>
                <a:path w="347441" h="94758">
                  <a:moveTo>
                    <a:pt x="347440" y="0"/>
                  </a:moveTo>
                  <a:lnTo>
                    <a:pt x="285160" y="19128"/>
                  </a:lnTo>
                  <a:lnTo>
                    <a:pt x="227990" y="40000"/>
                  </a:lnTo>
                  <a:lnTo>
                    <a:pt x="177907" y="52016"/>
                  </a:lnTo>
                  <a:lnTo>
                    <a:pt x="126023" y="62986"/>
                  </a:lnTo>
                  <a:lnTo>
                    <a:pt x="76724" y="73645"/>
                  </a:lnTo>
                  <a:lnTo>
                    <a:pt x="15823" y="9007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774059" y="1880587"/>
              <a:ext cx="237694" cy="174787"/>
            </a:xfrm>
            <a:custGeom>
              <a:avLst/>
              <a:gdLst/>
              <a:ahLst/>
              <a:cxnLst/>
              <a:rect l="0" t="0" r="0" b="0"/>
              <a:pathLst>
                <a:path w="237694" h="174787">
                  <a:moveTo>
                    <a:pt x="6066" y="0"/>
                  </a:moveTo>
                  <a:lnTo>
                    <a:pt x="0" y="32452"/>
                  </a:lnTo>
                  <a:lnTo>
                    <a:pt x="10625" y="89931"/>
                  </a:lnTo>
                  <a:lnTo>
                    <a:pt x="30381" y="146763"/>
                  </a:lnTo>
                  <a:lnTo>
                    <a:pt x="36314" y="157503"/>
                  </a:lnTo>
                  <a:lnTo>
                    <a:pt x="43779" y="163494"/>
                  </a:lnTo>
                  <a:lnTo>
                    <a:pt x="52265" y="166318"/>
                  </a:lnTo>
                  <a:lnTo>
                    <a:pt x="61432" y="167030"/>
                  </a:lnTo>
                  <a:lnTo>
                    <a:pt x="68713" y="162826"/>
                  </a:lnTo>
                  <a:lnTo>
                    <a:pt x="79923" y="145676"/>
                  </a:lnTo>
                  <a:lnTo>
                    <a:pt x="82565" y="122457"/>
                  </a:lnTo>
                  <a:lnTo>
                    <a:pt x="81632" y="109714"/>
                  </a:lnTo>
                  <a:lnTo>
                    <a:pt x="83350" y="103558"/>
                  </a:lnTo>
                  <a:lnTo>
                    <a:pt x="86834" y="101794"/>
                  </a:lnTo>
                  <a:lnTo>
                    <a:pt x="91497" y="102957"/>
                  </a:lnTo>
                  <a:lnTo>
                    <a:pt x="99797" y="113609"/>
                  </a:lnTo>
                  <a:lnTo>
                    <a:pt x="114167" y="136217"/>
                  </a:lnTo>
                  <a:lnTo>
                    <a:pt x="139983" y="164817"/>
                  </a:lnTo>
                  <a:lnTo>
                    <a:pt x="159952" y="172688"/>
                  </a:lnTo>
                  <a:lnTo>
                    <a:pt x="171828" y="174786"/>
                  </a:lnTo>
                  <a:lnTo>
                    <a:pt x="191262" y="170879"/>
                  </a:lnTo>
                  <a:lnTo>
                    <a:pt x="207698" y="160174"/>
                  </a:lnTo>
                  <a:lnTo>
                    <a:pt x="222802" y="143718"/>
                  </a:lnTo>
                  <a:lnTo>
                    <a:pt x="231075" y="118466"/>
                  </a:lnTo>
                  <a:lnTo>
                    <a:pt x="236386" y="60185"/>
                  </a:lnTo>
                  <a:lnTo>
                    <a:pt x="23769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092817" y="1912172"/>
              <a:ext cx="140124" cy="163573"/>
            </a:xfrm>
            <a:custGeom>
              <a:avLst/>
              <a:gdLst/>
              <a:ahLst/>
              <a:cxnLst/>
              <a:rect l="0" t="0" r="0" b="0"/>
              <a:pathLst>
                <a:path w="140124" h="163573">
                  <a:moveTo>
                    <a:pt x="87391" y="10529"/>
                  </a:moveTo>
                  <a:lnTo>
                    <a:pt x="70624" y="4939"/>
                  </a:lnTo>
                  <a:lnTo>
                    <a:pt x="53033" y="8434"/>
                  </a:lnTo>
                  <a:lnTo>
                    <a:pt x="26518" y="23556"/>
                  </a:lnTo>
                  <a:lnTo>
                    <a:pt x="12373" y="37376"/>
                  </a:lnTo>
                  <a:lnTo>
                    <a:pt x="2187" y="55216"/>
                  </a:lnTo>
                  <a:lnTo>
                    <a:pt x="0" y="77963"/>
                  </a:lnTo>
                  <a:lnTo>
                    <a:pt x="4097" y="102501"/>
                  </a:lnTo>
                  <a:lnTo>
                    <a:pt x="13717" y="125105"/>
                  </a:lnTo>
                  <a:lnTo>
                    <a:pt x="37876" y="151972"/>
                  </a:lnTo>
                  <a:lnTo>
                    <a:pt x="60315" y="161130"/>
                  </a:lnTo>
                  <a:lnTo>
                    <a:pt x="72850" y="163572"/>
                  </a:lnTo>
                  <a:lnTo>
                    <a:pt x="96136" y="160046"/>
                  </a:lnTo>
                  <a:lnTo>
                    <a:pt x="107259" y="155831"/>
                  </a:lnTo>
                  <a:lnTo>
                    <a:pt x="125857" y="138668"/>
                  </a:lnTo>
                  <a:lnTo>
                    <a:pt x="134092" y="127541"/>
                  </a:lnTo>
                  <a:lnTo>
                    <a:pt x="140123" y="99579"/>
                  </a:lnTo>
                  <a:lnTo>
                    <a:pt x="137733" y="69994"/>
                  </a:lnTo>
                  <a:lnTo>
                    <a:pt x="123234" y="34777"/>
                  </a:lnTo>
                  <a:lnTo>
                    <a:pt x="979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540372" y="1691074"/>
              <a:ext cx="18863" cy="389555"/>
            </a:xfrm>
            <a:custGeom>
              <a:avLst/>
              <a:gdLst/>
              <a:ahLst/>
              <a:cxnLst/>
              <a:rect l="0" t="0" r="0" b="0"/>
              <a:pathLst>
                <a:path w="18863" h="389555">
                  <a:moveTo>
                    <a:pt x="8334" y="0"/>
                  </a:moveTo>
                  <a:lnTo>
                    <a:pt x="5214" y="54144"/>
                  </a:lnTo>
                  <a:lnTo>
                    <a:pt x="0" y="101440"/>
                  </a:lnTo>
                  <a:lnTo>
                    <a:pt x="3828" y="163537"/>
                  </a:lnTo>
                  <a:lnTo>
                    <a:pt x="6998" y="215351"/>
                  </a:lnTo>
                  <a:lnTo>
                    <a:pt x="7938" y="269568"/>
                  </a:lnTo>
                  <a:lnTo>
                    <a:pt x="15491" y="324649"/>
                  </a:lnTo>
                  <a:lnTo>
                    <a:pt x="18196" y="370018"/>
                  </a:lnTo>
                  <a:lnTo>
                    <a:pt x="18862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432892" y="1827944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55525" y="17959"/>
                  </a:lnTo>
                  <a:lnTo>
                    <a:pt x="100997" y="31667"/>
                  </a:lnTo>
                  <a:lnTo>
                    <a:pt x="39837" y="4564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675047" y="1975343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54144"/>
                  </a:lnTo>
                  <a:lnTo>
                    <a:pt x="7236" y="112285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675047" y="184900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769804" y="1934306"/>
              <a:ext cx="200042" cy="167380"/>
            </a:xfrm>
            <a:custGeom>
              <a:avLst/>
              <a:gdLst/>
              <a:ahLst/>
              <a:cxnLst/>
              <a:rect l="0" t="0" r="0" b="0"/>
              <a:pathLst>
                <a:path w="200042" h="167380">
                  <a:moveTo>
                    <a:pt x="0" y="51566"/>
                  </a:moveTo>
                  <a:lnTo>
                    <a:pt x="0" y="110182"/>
                  </a:lnTo>
                  <a:lnTo>
                    <a:pt x="1170" y="114040"/>
                  </a:lnTo>
                  <a:lnTo>
                    <a:pt x="3119" y="111933"/>
                  </a:lnTo>
                  <a:lnTo>
                    <a:pt x="7236" y="97113"/>
                  </a:lnTo>
                  <a:lnTo>
                    <a:pt x="15684" y="41720"/>
                  </a:lnTo>
                  <a:lnTo>
                    <a:pt x="30643" y="15243"/>
                  </a:lnTo>
                  <a:lnTo>
                    <a:pt x="36806" y="12143"/>
                  </a:lnTo>
                  <a:lnTo>
                    <a:pt x="43255" y="12416"/>
                  </a:lnTo>
                  <a:lnTo>
                    <a:pt x="49894" y="14937"/>
                  </a:lnTo>
                  <a:lnTo>
                    <a:pt x="70415" y="35254"/>
                  </a:lnTo>
                  <a:lnTo>
                    <a:pt x="88735" y="72607"/>
                  </a:lnTo>
                  <a:lnTo>
                    <a:pt x="90742" y="70272"/>
                  </a:lnTo>
                  <a:lnTo>
                    <a:pt x="109176" y="8698"/>
                  </a:lnTo>
                  <a:lnTo>
                    <a:pt x="116067" y="3100"/>
                  </a:lnTo>
                  <a:lnTo>
                    <a:pt x="136203" y="0"/>
                  </a:lnTo>
                  <a:lnTo>
                    <a:pt x="144615" y="3150"/>
                  </a:lnTo>
                  <a:lnTo>
                    <a:pt x="157080" y="16010"/>
                  </a:lnTo>
                  <a:lnTo>
                    <a:pt x="182112" y="73198"/>
                  </a:lnTo>
                  <a:lnTo>
                    <a:pt x="196871" y="128461"/>
                  </a:lnTo>
                  <a:lnTo>
                    <a:pt x="200041" y="1673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80374" y="1938676"/>
              <a:ext cx="95007" cy="152482"/>
            </a:xfrm>
            <a:custGeom>
              <a:avLst/>
              <a:gdLst/>
              <a:ahLst/>
              <a:cxnLst/>
              <a:rect l="0" t="0" r="0" b="0"/>
              <a:pathLst>
                <a:path w="95007" h="152482">
                  <a:moveTo>
                    <a:pt x="0" y="89310"/>
                  </a:moveTo>
                  <a:lnTo>
                    <a:pt x="17980" y="73668"/>
                  </a:lnTo>
                  <a:lnTo>
                    <a:pt x="73184" y="49703"/>
                  </a:lnTo>
                  <a:lnTo>
                    <a:pt x="89458" y="38171"/>
                  </a:lnTo>
                  <a:lnTo>
                    <a:pt x="93564" y="30651"/>
                  </a:lnTo>
                  <a:lnTo>
                    <a:pt x="95006" y="12936"/>
                  </a:lnTo>
                  <a:lnTo>
                    <a:pt x="89074" y="6809"/>
                  </a:lnTo>
                  <a:lnTo>
                    <a:pt x="66884" y="0"/>
                  </a:lnTo>
                  <a:lnTo>
                    <a:pt x="56288" y="524"/>
                  </a:lnTo>
                  <a:lnTo>
                    <a:pt x="38275" y="7345"/>
                  </a:lnTo>
                  <a:lnTo>
                    <a:pt x="22470" y="24415"/>
                  </a:lnTo>
                  <a:lnTo>
                    <a:pt x="14980" y="35518"/>
                  </a:lnTo>
                  <a:lnTo>
                    <a:pt x="9777" y="60333"/>
                  </a:lnTo>
                  <a:lnTo>
                    <a:pt x="15969" y="108802"/>
                  </a:lnTo>
                  <a:lnTo>
                    <a:pt x="30728" y="135899"/>
                  </a:lnTo>
                  <a:lnTo>
                    <a:pt x="39202" y="141426"/>
                  </a:lnTo>
                  <a:lnTo>
                    <a:pt x="94756" y="1524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136481" y="1896055"/>
              <a:ext cx="130402" cy="226688"/>
            </a:xfrm>
            <a:custGeom>
              <a:avLst/>
              <a:gdLst/>
              <a:ahLst/>
              <a:cxnLst/>
              <a:rect l="0" t="0" r="0" b="0"/>
              <a:pathLst>
                <a:path w="130402" h="226688">
                  <a:moveTo>
                    <a:pt x="86048" y="5589"/>
                  </a:moveTo>
                  <a:lnTo>
                    <a:pt x="69281" y="0"/>
                  </a:lnTo>
                  <a:lnTo>
                    <a:pt x="51690" y="3494"/>
                  </a:lnTo>
                  <a:lnTo>
                    <a:pt x="25175" y="18616"/>
                  </a:lnTo>
                  <a:lnTo>
                    <a:pt x="11030" y="32436"/>
                  </a:lnTo>
                  <a:lnTo>
                    <a:pt x="844" y="50276"/>
                  </a:lnTo>
                  <a:lnTo>
                    <a:pt x="0" y="58777"/>
                  </a:lnTo>
                  <a:lnTo>
                    <a:pt x="5300" y="74461"/>
                  </a:lnTo>
                  <a:lnTo>
                    <a:pt x="12329" y="79580"/>
                  </a:lnTo>
                  <a:lnTo>
                    <a:pt x="70347" y="94058"/>
                  </a:lnTo>
                  <a:lnTo>
                    <a:pt x="105573" y="109661"/>
                  </a:lnTo>
                  <a:lnTo>
                    <a:pt x="121242" y="125542"/>
                  </a:lnTo>
                  <a:lnTo>
                    <a:pt x="127058" y="134691"/>
                  </a:lnTo>
                  <a:lnTo>
                    <a:pt x="130401" y="154214"/>
                  </a:lnTo>
                  <a:lnTo>
                    <a:pt x="129655" y="164334"/>
                  </a:lnTo>
                  <a:lnTo>
                    <a:pt x="119467" y="184936"/>
                  </a:lnTo>
                  <a:lnTo>
                    <a:pt x="103241" y="203452"/>
                  </a:lnTo>
                  <a:lnTo>
                    <a:pt x="84330" y="215580"/>
                  </a:lnTo>
                  <a:lnTo>
                    <a:pt x="33406" y="2266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559441" y="1722659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10529" y="0"/>
                  </a:moveTo>
                  <a:lnTo>
                    <a:pt x="2195" y="52050"/>
                  </a:lnTo>
                  <a:lnTo>
                    <a:pt x="651" y="108229"/>
                  </a:lnTo>
                  <a:lnTo>
                    <a:pt x="193" y="169328"/>
                  </a:lnTo>
                  <a:lnTo>
                    <a:pt x="57" y="228766"/>
                  </a:lnTo>
                  <a:lnTo>
                    <a:pt x="17" y="280302"/>
                  </a:lnTo>
                  <a:lnTo>
                    <a:pt x="3" y="33963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33099" y="1880587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6363" y="5589"/>
                  </a:lnTo>
                  <a:lnTo>
                    <a:pt x="52784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622612" y="1701602"/>
              <a:ext cx="147400" cy="400084"/>
            </a:xfrm>
            <a:custGeom>
              <a:avLst/>
              <a:gdLst/>
              <a:ahLst/>
              <a:cxnLst/>
              <a:rect l="0" t="0" r="0" b="0"/>
              <a:pathLst>
                <a:path w="147400" h="400084">
                  <a:moveTo>
                    <a:pt x="0" y="0"/>
                  </a:moveTo>
                  <a:lnTo>
                    <a:pt x="3120" y="57264"/>
                  </a:lnTo>
                  <a:lnTo>
                    <a:pt x="8333" y="109774"/>
                  </a:lnTo>
                  <a:lnTo>
                    <a:pt x="12998" y="160427"/>
                  </a:lnTo>
                  <a:lnTo>
                    <a:pt x="18670" y="207021"/>
                  </a:lnTo>
                  <a:lnTo>
                    <a:pt x="20350" y="262161"/>
                  </a:lnTo>
                  <a:lnTo>
                    <a:pt x="20848" y="315544"/>
                  </a:lnTo>
                  <a:lnTo>
                    <a:pt x="19795" y="340283"/>
                  </a:lnTo>
                  <a:lnTo>
                    <a:pt x="17876" y="340329"/>
                  </a:lnTo>
                  <a:lnTo>
                    <a:pt x="15427" y="335681"/>
                  </a:lnTo>
                  <a:lnTo>
                    <a:pt x="15825" y="321157"/>
                  </a:lnTo>
                  <a:lnTo>
                    <a:pt x="29944" y="273053"/>
                  </a:lnTo>
                  <a:lnTo>
                    <a:pt x="40994" y="252378"/>
                  </a:lnTo>
                  <a:lnTo>
                    <a:pt x="49556" y="246631"/>
                  </a:lnTo>
                  <a:lnTo>
                    <a:pt x="71548" y="243365"/>
                  </a:lnTo>
                  <a:lnTo>
                    <a:pt x="90681" y="248932"/>
                  </a:lnTo>
                  <a:lnTo>
                    <a:pt x="99058" y="253692"/>
                  </a:lnTo>
                  <a:lnTo>
                    <a:pt x="111486" y="268340"/>
                  </a:lnTo>
                  <a:lnTo>
                    <a:pt x="136491" y="326834"/>
                  </a:lnTo>
                  <a:lnTo>
                    <a:pt x="144167" y="361222"/>
                  </a:lnTo>
                  <a:lnTo>
                    <a:pt x="147399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833182" y="1901644"/>
              <a:ext cx="94757" cy="161803"/>
            </a:xfrm>
            <a:custGeom>
              <a:avLst/>
              <a:gdLst/>
              <a:ahLst/>
              <a:cxnLst/>
              <a:rect l="0" t="0" r="0" b="0"/>
              <a:pathLst>
                <a:path w="94757" h="161803">
                  <a:moveTo>
                    <a:pt x="0" y="84228"/>
                  </a:moveTo>
                  <a:lnTo>
                    <a:pt x="17959" y="138103"/>
                  </a:lnTo>
                  <a:lnTo>
                    <a:pt x="25858" y="161802"/>
                  </a:lnTo>
                  <a:lnTo>
                    <a:pt x="13108" y="111072"/>
                  </a:lnTo>
                  <a:lnTo>
                    <a:pt x="11038" y="58725"/>
                  </a:lnTo>
                  <a:lnTo>
                    <a:pt x="14378" y="47338"/>
                  </a:lnTo>
                  <a:lnTo>
                    <a:pt x="27447" y="28448"/>
                  </a:lnTo>
                  <a:lnTo>
                    <a:pt x="54536" y="1024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966100" y="1897836"/>
              <a:ext cx="77653" cy="175358"/>
            </a:xfrm>
            <a:custGeom>
              <a:avLst/>
              <a:gdLst/>
              <a:ahLst/>
              <a:cxnLst/>
              <a:rect l="0" t="0" r="0" b="0"/>
              <a:pathLst>
                <a:path w="77653" h="175358">
                  <a:moveTo>
                    <a:pt x="14481" y="56450"/>
                  </a:moveTo>
                  <a:lnTo>
                    <a:pt x="36838" y="56450"/>
                  </a:lnTo>
                  <a:lnTo>
                    <a:pt x="67509" y="45272"/>
                  </a:lnTo>
                  <a:lnTo>
                    <a:pt x="73229" y="37299"/>
                  </a:lnTo>
                  <a:lnTo>
                    <a:pt x="76466" y="15963"/>
                  </a:lnTo>
                  <a:lnTo>
                    <a:pt x="72182" y="8402"/>
                  </a:lnTo>
                  <a:lnTo>
                    <a:pt x="64647" y="3361"/>
                  </a:lnTo>
                  <a:lnTo>
                    <a:pt x="54944" y="0"/>
                  </a:lnTo>
                  <a:lnTo>
                    <a:pt x="46136" y="1269"/>
                  </a:lnTo>
                  <a:lnTo>
                    <a:pt x="30109" y="12038"/>
                  </a:lnTo>
                  <a:lnTo>
                    <a:pt x="13523" y="37832"/>
                  </a:lnTo>
                  <a:lnTo>
                    <a:pt x="1199" y="67701"/>
                  </a:lnTo>
                  <a:lnTo>
                    <a:pt x="0" y="88357"/>
                  </a:lnTo>
                  <a:lnTo>
                    <a:pt x="8761" y="130213"/>
                  </a:lnTo>
                  <a:lnTo>
                    <a:pt x="23964" y="156165"/>
                  </a:lnTo>
                  <a:lnTo>
                    <a:pt x="39753" y="168228"/>
                  </a:lnTo>
                  <a:lnTo>
                    <a:pt x="56129" y="175149"/>
                  </a:lnTo>
                  <a:lnTo>
                    <a:pt x="62134" y="175357"/>
                  </a:lnTo>
                  <a:lnTo>
                    <a:pt x="77652" y="1722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071689" y="1896478"/>
              <a:ext cx="130317" cy="176701"/>
            </a:xfrm>
            <a:custGeom>
              <a:avLst/>
              <a:gdLst/>
              <a:ahLst/>
              <a:cxnLst/>
              <a:rect l="0" t="0" r="0" b="0"/>
              <a:pathLst>
                <a:path w="130317" h="176701">
                  <a:moveTo>
                    <a:pt x="56291" y="89394"/>
                  </a:moveTo>
                  <a:lnTo>
                    <a:pt x="108996" y="70265"/>
                  </a:lnTo>
                  <a:lnTo>
                    <a:pt x="124949" y="59055"/>
                  </a:lnTo>
                  <a:lnTo>
                    <a:pt x="128969" y="51621"/>
                  </a:lnTo>
                  <a:lnTo>
                    <a:pt x="130316" y="34001"/>
                  </a:lnTo>
                  <a:lnTo>
                    <a:pt x="126698" y="25559"/>
                  </a:lnTo>
                  <a:lnTo>
                    <a:pt x="113319" y="9940"/>
                  </a:lnTo>
                  <a:lnTo>
                    <a:pt x="89436" y="1438"/>
                  </a:lnTo>
                  <a:lnTo>
                    <a:pt x="61663" y="0"/>
                  </a:lnTo>
                  <a:lnTo>
                    <a:pt x="37621" y="7159"/>
                  </a:lnTo>
                  <a:lnTo>
                    <a:pt x="21477" y="21259"/>
                  </a:lnTo>
                  <a:lnTo>
                    <a:pt x="10403" y="40394"/>
                  </a:lnTo>
                  <a:lnTo>
                    <a:pt x="1581" y="64497"/>
                  </a:lnTo>
                  <a:lnTo>
                    <a:pt x="0" y="87687"/>
                  </a:lnTo>
                  <a:lnTo>
                    <a:pt x="4367" y="109692"/>
                  </a:lnTo>
                  <a:lnTo>
                    <a:pt x="14106" y="131171"/>
                  </a:lnTo>
                  <a:lnTo>
                    <a:pt x="38332" y="157404"/>
                  </a:lnTo>
                  <a:lnTo>
                    <a:pt x="67737" y="174406"/>
                  </a:lnTo>
                  <a:lnTo>
                    <a:pt x="85165" y="176700"/>
                  </a:lnTo>
                  <a:lnTo>
                    <a:pt x="108933" y="1736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515522" y="1743716"/>
              <a:ext cx="12542" cy="357970"/>
            </a:xfrm>
            <a:custGeom>
              <a:avLst/>
              <a:gdLst/>
              <a:ahLst/>
              <a:cxnLst/>
              <a:rect l="0" t="0" r="0" b="0"/>
              <a:pathLst>
                <a:path w="12542" h="357970">
                  <a:moveTo>
                    <a:pt x="12541" y="0"/>
                  </a:moveTo>
                  <a:lnTo>
                    <a:pt x="1363" y="22357"/>
                  </a:lnTo>
                  <a:lnTo>
                    <a:pt x="0" y="75385"/>
                  </a:lnTo>
                  <a:lnTo>
                    <a:pt x="1118" y="119682"/>
                  </a:lnTo>
                  <a:lnTo>
                    <a:pt x="2785" y="166666"/>
                  </a:lnTo>
                  <a:lnTo>
                    <a:pt x="7425" y="214844"/>
                  </a:lnTo>
                  <a:lnTo>
                    <a:pt x="11025" y="276827"/>
                  </a:lnTo>
                  <a:lnTo>
                    <a:pt x="12241" y="337088"/>
                  </a:lnTo>
                  <a:lnTo>
                    <a:pt x="12541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422778" y="1859530"/>
              <a:ext cx="200042" cy="73700"/>
            </a:xfrm>
            <a:custGeom>
              <a:avLst/>
              <a:gdLst/>
              <a:ahLst/>
              <a:cxnLst/>
              <a:rect l="0" t="0" r="0" b="0"/>
              <a:pathLst>
                <a:path w="200042" h="73700">
                  <a:moveTo>
                    <a:pt x="200041" y="0"/>
                  </a:moveTo>
                  <a:lnTo>
                    <a:pt x="138930" y="17958"/>
                  </a:lnTo>
                  <a:lnTo>
                    <a:pt x="78910" y="40738"/>
                  </a:lnTo>
                  <a:lnTo>
                    <a:pt x="24862" y="6252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595104" y="1933229"/>
              <a:ext cx="125406" cy="160327"/>
            </a:xfrm>
            <a:custGeom>
              <a:avLst/>
              <a:gdLst/>
              <a:ahLst/>
              <a:cxnLst/>
              <a:rect l="0" t="0" r="0" b="0"/>
              <a:pathLst>
                <a:path w="125406" h="160327">
                  <a:moveTo>
                    <a:pt x="59301" y="21057"/>
                  </a:moveTo>
                  <a:lnTo>
                    <a:pt x="48123" y="9879"/>
                  </a:lnTo>
                  <a:lnTo>
                    <a:pt x="42490" y="8926"/>
                  </a:lnTo>
                  <a:lnTo>
                    <a:pt x="36395" y="10630"/>
                  </a:lnTo>
                  <a:lnTo>
                    <a:pt x="29993" y="14106"/>
                  </a:lnTo>
                  <a:lnTo>
                    <a:pt x="9802" y="35765"/>
                  </a:lnTo>
                  <a:lnTo>
                    <a:pt x="2207" y="57620"/>
                  </a:lnTo>
                  <a:lnTo>
                    <a:pt x="0" y="81761"/>
                  </a:lnTo>
                  <a:lnTo>
                    <a:pt x="2919" y="104189"/>
                  </a:lnTo>
                  <a:lnTo>
                    <a:pt x="16728" y="136546"/>
                  </a:lnTo>
                  <a:lnTo>
                    <a:pt x="32191" y="151544"/>
                  </a:lnTo>
                  <a:lnTo>
                    <a:pt x="41228" y="157181"/>
                  </a:lnTo>
                  <a:lnTo>
                    <a:pt x="63746" y="160326"/>
                  </a:lnTo>
                  <a:lnTo>
                    <a:pt x="87013" y="156654"/>
                  </a:lnTo>
                  <a:lnTo>
                    <a:pt x="105153" y="147223"/>
                  </a:lnTo>
                  <a:lnTo>
                    <a:pt x="117894" y="132113"/>
                  </a:lnTo>
                  <a:lnTo>
                    <a:pt x="122930" y="123170"/>
                  </a:lnTo>
                  <a:lnTo>
                    <a:pt x="125405" y="97636"/>
                  </a:lnTo>
                  <a:lnTo>
                    <a:pt x="121436" y="69130"/>
                  </a:lnTo>
                  <a:lnTo>
                    <a:pt x="111873" y="44763"/>
                  </a:lnTo>
                  <a:lnTo>
                    <a:pt x="698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04041" y="1796359"/>
              <a:ext cx="18863" cy="315856"/>
            </a:xfrm>
            <a:custGeom>
              <a:avLst/>
              <a:gdLst/>
              <a:ahLst/>
              <a:cxnLst/>
              <a:rect l="0" t="0" r="0" b="0"/>
              <a:pathLst>
                <a:path w="18863" h="315856">
                  <a:moveTo>
                    <a:pt x="8333" y="0"/>
                  </a:moveTo>
                  <a:lnTo>
                    <a:pt x="0" y="52050"/>
                  </a:lnTo>
                  <a:lnTo>
                    <a:pt x="1574" y="105109"/>
                  </a:lnTo>
                  <a:lnTo>
                    <a:pt x="6331" y="160995"/>
                  </a:lnTo>
                  <a:lnTo>
                    <a:pt x="7739" y="215768"/>
                  </a:lnTo>
                  <a:lnTo>
                    <a:pt x="8216" y="276197"/>
                  </a:lnTo>
                  <a:lnTo>
                    <a:pt x="11400" y="295500"/>
                  </a:lnTo>
                  <a:lnTo>
                    <a:pt x="1886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86032" y="1943758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6425" y="0"/>
                  </a:lnTo>
                  <a:lnTo>
                    <a:pt x="101478" y="5589"/>
                  </a:lnTo>
                  <a:lnTo>
                    <a:pt x="40669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117659" y="1754245"/>
              <a:ext cx="295558" cy="379148"/>
            </a:xfrm>
            <a:custGeom>
              <a:avLst/>
              <a:gdLst/>
              <a:ahLst/>
              <a:cxnLst/>
              <a:rect l="0" t="0" r="0" b="0"/>
              <a:pathLst>
                <a:path w="295558" h="379148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3119" y="151116"/>
                  </a:lnTo>
                  <a:lnTo>
                    <a:pt x="8333" y="208552"/>
                  </a:lnTo>
                  <a:lnTo>
                    <a:pt x="9878" y="262614"/>
                  </a:lnTo>
                  <a:lnTo>
                    <a:pt x="10336" y="312558"/>
                  </a:lnTo>
                  <a:lnTo>
                    <a:pt x="9273" y="334277"/>
                  </a:lnTo>
                  <a:lnTo>
                    <a:pt x="7352" y="335155"/>
                  </a:lnTo>
                  <a:lnTo>
                    <a:pt x="4901" y="332231"/>
                  </a:lnTo>
                  <a:lnTo>
                    <a:pt x="1452" y="300170"/>
                  </a:lnTo>
                  <a:lnTo>
                    <a:pt x="11644" y="242863"/>
                  </a:lnTo>
                  <a:lnTo>
                    <a:pt x="14781" y="232098"/>
                  </a:lnTo>
                  <a:lnTo>
                    <a:pt x="27626" y="213899"/>
                  </a:lnTo>
                  <a:lnTo>
                    <a:pt x="35965" y="205770"/>
                  </a:lnTo>
                  <a:lnTo>
                    <a:pt x="45034" y="201521"/>
                  </a:lnTo>
                  <a:lnTo>
                    <a:pt x="64469" y="199919"/>
                  </a:lnTo>
                  <a:lnTo>
                    <a:pt x="73395" y="203469"/>
                  </a:lnTo>
                  <a:lnTo>
                    <a:pt x="97136" y="225233"/>
                  </a:lnTo>
                  <a:lnTo>
                    <a:pt x="117818" y="256249"/>
                  </a:lnTo>
                  <a:lnTo>
                    <a:pt x="135879" y="311706"/>
                  </a:lnTo>
                  <a:lnTo>
                    <a:pt x="143986" y="349331"/>
                  </a:lnTo>
                  <a:lnTo>
                    <a:pt x="145124" y="362738"/>
                  </a:lnTo>
                  <a:lnTo>
                    <a:pt x="147051" y="365828"/>
                  </a:lnTo>
                  <a:lnTo>
                    <a:pt x="149507" y="362038"/>
                  </a:lnTo>
                  <a:lnTo>
                    <a:pt x="161854" y="325107"/>
                  </a:lnTo>
                  <a:lnTo>
                    <a:pt x="174880" y="310998"/>
                  </a:lnTo>
                  <a:lnTo>
                    <a:pt x="232190" y="281647"/>
                  </a:lnTo>
                  <a:lnTo>
                    <a:pt x="282004" y="254895"/>
                  </a:lnTo>
                  <a:lnTo>
                    <a:pt x="294181" y="238458"/>
                  </a:lnTo>
                  <a:lnTo>
                    <a:pt x="295557" y="230332"/>
                  </a:lnTo>
                  <a:lnTo>
                    <a:pt x="294134" y="222575"/>
                  </a:lnTo>
                  <a:lnTo>
                    <a:pt x="290846" y="215063"/>
                  </a:lnTo>
                  <a:lnTo>
                    <a:pt x="274714" y="203598"/>
                  </a:lnTo>
                  <a:lnTo>
                    <a:pt x="263861" y="198903"/>
                  </a:lnTo>
                  <a:lnTo>
                    <a:pt x="239324" y="196806"/>
                  </a:lnTo>
                  <a:lnTo>
                    <a:pt x="213991" y="200943"/>
                  </a:lnTo>
                  <a:lnTo>
                    <a:pt x="191034" y="210580"/>
                  </a:lnTo>
                  <a:lnTo>
                    <a:pt x="175371" y="228902"/>
                  </a:lnTo>
                  <a:lnTo>
                    <a:pt x="155784" y="278792"/>
                  </a:lnTo>
                  <a:lnTo>
                    <a:pt x="154245" y="302892"/>
                  </a:lnTo>
                  <a:lnTo>
                    <a:pt x="158630" y="325301"/>
                  </a:lnTo>
                  <a:lnTo>
                    <a:pt x="168379" y="346959"/>
                  </a:lnTo>
                  <a:lnTo>
                    <a:pt x="192610" y="373294"/>
                  </a:lnTo>
                  <a:lnTo>
                    <a:pt x="203276" y="377544"/>
                  </a:lnTo>
                  <a:lnTo>
                    <a:pt x="227605" y="379147"/>
                  </a:lnTo>
                  <a:lnTo>
                    <a:pt x="273741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667220" y="1694296"/>
              <a:ext cx="155850" cy="428447"/>
            </a:xfrm>
            <a:custGeom>
              <a:avLst/>
              <a:gdLst/>
              <a:ahLst/>
              <a:cxnLst/>
              <a:rect l="0" t="0" r="0" b="0"/>
              <a:pathLst>
                <a:path w="155850" h="428447">
                  <a:moveTo>
                    <a:pt x="71620" y="428446"/>
                  </a:moveTo>
                  <a:lnTo>
                    <a:pt x="63287" y="390968"/>
                  </a:lnTo>
                  <a:lnTo>
                    <a:pt x="55936" y="339545"/>
                  </a:lnTo>
                  <a:lnTo>
                    <a:pt x="43219" y="278261"/>
                  </a:lnTo>
                  <a:lnTo>
                    <a:pt x="29442" y="220575"/>
                  </a:lnTo>
                  <a:lnTo>
                    <a:pt x="18958" y="166033"/>
                  </a:lnTo>
                  <a:lnTo>
                    <a:pt x="8444" y="115948"/>
                  </a:lnTo>
                  <a:lnTo>
                    <a:pt x="0" y="57102"/>
                  </a:lnTo>
                  <a:lnTo>
                    <a:pt x="5084" y="34897"/>
                  </a:lnTo>
                  <a:lnTo>
                    <a:pt x="9716" y="25700"/>
                  </a:lnTo>
                  <a:lnTo>
                    <a:pt x="24220" y="12362"/>
                  </a:lnTo>
                  <a:lnTo>
                    <a:pt x="43534" y="3704"/>
                  </a:lnTo>
                  <a:lnTo>
                    <a:pt x="79546" y="0"/>
                  </a:lnTo>
                  <a:lnTo>
                    <a:pt x="141582" y="13746"/>
                  </a:lnTo>
                  <a:lnTo>
                    <a:pt x="155849" y="178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633555" y="1922701"/>
              <a:ext cx="189515" cy="52643"/>
            </a:xfrm>
            <a:custGeom>
              <a:avLst/>
              <a:gdLst/>
              <a:ahLst/>
              <a:cxnLst/>
              <a:rect l="0" t="0" r="0" b="0"/>
              <a:pathLst>
                <a:path w="189515" h="52643">
                  <a:moveTo>
                    <a:pt x="189514" y="0"/>
                  </a:moveTo>
                  <a:lnTo>
                    <a:pt x="135638" y="17958"/>
                  </a:lnTo>
                  <a:lnTo>
                    <a:pt x="91393" y="28547"/>
                  </a:lnTo>
                  <a:lnTo>
                    <a:pt x="37941" y="3657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793789" y="1954286"/>
              <a:ext cx="111093" cy="191901"/>
            </a:xfrm>
            <a:custGeom>
              <a:avLst/>
              <a:gdLst/>
              <a:ahLst/>
              <a:cxnLst/>
              <a:rect l="0" t="0" r="0" b="0"/>
              <a:pathLst>
                <a:path w="111093" h="191901">
                  <a:moveTo>
                    <a:pt x="81922" y="0"/>
                  </a:moveTo>
                  <a:lnTo>
                    <a:pt x="59565" y="0"/>
                  </a:lnTo>
                  <a:lnTo>
                    <a:pt x="42349" y="6239"/>
                  </a:lnTo>
                  <a:lnTo>
                    <a:pt x="34483" y="11178"/>
                  </a:lnTo>
                  <a:lnTo>
                    <a:pt x="22623" y="26025"/>
                  </a:lnTo>
                  <a:lnTo>
                    <a:pt x="5477" y="64152"/>
                  </a:lnTo>
                  <a:lnTo>
                    <a:pt x="0" y="100637"/>
                  </a:lnTo>
                  <a:lnTo>
                    <a:pt x="4958" y="124276"/>
                  </a:lnTo>
                  <a:lnTo>
                    <a:pt x="21616" y="168048"/>
                  </a:lnTo>
                  <a:lnTo>
                    <a:pt x="35232" y="183093"/>
                  </a:lnTo>
                  <a:lnTo>
                    <a:pt x="43776" y="188742"/>
                  </a:lnTo>
                  <a:lnTo>
                    <a:pt x="62628" y="191900"/>
                  </a:lnTo>
                  <a:lnTo>
                    <a:pt x="72569" y="191104"/>
                  </a:lnTo>
                  <a:lnTo>
                    <a:pt x="80366" y="187064"/>
                  </a:lnTo>
                  <a:lnTo>
                    <a:pt x="92149" y="173217"/>
                  </a:lnTo>
                  <a:lnTo>
                    <a:pt x="105359" y="145690"/>
                  </a:lnTo>
                  <a:lnTo>
                    <a:pt x="111092" y="109718"/>
                  </a:lnTo>
                  <a:lnTo>
                    <a:pt x="106195" y="86198"/>
                  </a:lnTo>
                  <a:lnTo>
                    <a:pt x="76990" y="30589"/>
                  </a:lnTo>
                  <a:lnTo>
                    <a:pt x="7139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933105" y="1985872"/>
              <a:ext cx="103286" cy="169177"/>
            </a:xfrm>
            <a:custGeom>
              <a:avLst/>
              <a:gdLst/>
              <a:ahLst/>
              <a:cxnLst/>
              <a:rect l="0" t="0" r="0" b="0"/>
              <a:pathLst>
                <a:path w="103286" h="169177">
                  <a:moveTo>
                    <a:pt x="16305" y="0"/>
                  </a:moveTo>
                  <a:lnTo>
                    <a:pt x="7972" y="37478"/>
                  </a:lnTo>
                  <a:lnTo>
                    <a:pt x="0" y="94146"/>
                  </a:lnTo>
                  <a:lnTo>
                    <a:pt x="2430" y="115542"/>
                  </a:lnTo>
                  <a:lnTo>
                    <a:pt x="13647" y="136749"/>
                  </a:lnTo>
                  <a:lnTo>
                    <a:pt x="30332" y="155534"/>
                  </a:lnTo>
                  <a:lnTo>
                    <a:pt x="49445" y="167782"/>
                  </a:lnTo>
                  <a:lnTo>
                    <a:pt x="58286" y="169176"/>
                  </a:lnTo>
                  <a:lnTo>
                    <a:pt x="66519" y="167766"/>
                  </a:lnTo>
                  <a:lnTo>
                    <a:pt x="74348" y="164487"/>
                  </a:lnTo>
                  <a:lnTo>
                    <a:pt x="86166" y="151484"/>
                  </a:lnTo>
                  <a:lnTo>
                    <a:pt x="103285" y="114540"/>
                  </a:lnTo>
                  <a:lnTo>
                    <a:pt x="102289" y="60146"/>
                  </a:lnTo>
                  <a:lnTo>
                    <a:pt x="10053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082793" y="1964815"/>
              <a:ext cx="87717" cy="158221"/>
            </a:xfrm>
            <a:custGeom>
              <a:avLst/>
              <a:gdLst/>
              <a:ahLst/>
              <a:cxnLst/>
              <a:rect l="0" t="0" r="0" b="0"/>
              <a:pathLst>
                <a:path w="87717" h="158221">
                  <a:moveTo>
                    <a:pt x="14016" y="63171"/>
                  </a:moveTo>
                  <a:lnTo>
                    <a:pt x="28670" y="116198"/>
                  </a:lnTo>
                  <a:lnTo>
                    <a:pt x="38766" y="153102"/>
                  </a:lnTo>
                  <a:lnTo>
                    <a:pt x="38705" y="158220"/>
                  </a:lnTo>
                  <a:lnTo>
                    <a:pt x="36324" y="158122"/>
                  </a:lnTo>
                  <a:lnTo>
                    <a:pt x="32398" y="154548"/>
                  </a:lnTo>
                  <a:lnTo>
                    <a:pt x="14125" y="113982"/>
                  </a:lnTo>
                  <a:lnTo>
                    <a:pt x="0" y="73337"/>
                  </a:lnTo>
                  <a:lnTo>
                    <a:pt x="2328" y="52481"/>
                  </a:lnTo>
                  <a:lnTo>
                    <a:pt x="6224" y="42006"/>
                  </a:lnTo>
                  <a:lnTo>
                    <a:pt x="19911" y="27248"/>
                  </a:lnTo>
                  <a:lnTo>
                    <a:pt x="28475" y="21675"/>
                  </a:lnTo>
                  <a:lnTo>
                    <a:pt x="76680" y="8876"/>
                  </a:lnTo>
                  <a:lnTo>
                    <a:pt x="877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265458" y="1806887"/>
              <a:ext cx="20865" cy="326385"/>
            </a:xfrm>
            <a:custGeom>
              <a:avLst/>
              <a:gdLst/>
              <a:ahLst/>
              <a:cxnLst/>
              <a:rect l="0" t="0" r="0" b="0"/>
              <a:pathLst>
                <a:path w="20865" h="326385">
                  <a:moveTo>
                    <a:pt x="10336" y="0"/>
                  </a:moveTo>
                  <a:lnTo>
                    <a:pt x="3100" y="27556"/>
                  </a:lnTo>
                  <a:lnTo>
                    <a:pt x="457" y="90018"/>
                  </a:lnTo>
                  <a:lnTo>
                    <a:pt x="0" y="149115"/>
                  </a:lnTo>
                  <a:lnTo>
                    <a:pt x="2983" y="201720"/>
                  </a:lnTo>
                  <a:lnTo>
                    <a:pt x="8884" y="256525"/>
                  </a:lnTo>
                  <a:lnTo>
                    <a:pt x="18478" y="313949"/>
                  </a:lnTo>
                  <a:lnTo>
                    <a:pt x="20864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202094" y="1954286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0"/>
                  </a:lnTo>
                  <a:lnTo>
                    <a:pt x="32185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360022" y="1754245"/>
              <a:ext cx="148808" cy="368498"/>
            </a:xfrm>
            <a:custGeom>
              <a:avLst/>
              <a:gdLst/>
              <a:ahLst/>
              <a:cxnLst/>
              <a:rect l="0" t="0" r="0" b="0"/>
              <a:pathLst>
                <a:path w="148808" h="368498">
                  <a:moveTo>
                    <a:pt x="0" y="0"/>
                  </a:moveTo>
                  <a:lnTo>
                    <a:pt x="7235" y="27556"/>
                  </a:lnTo>
                  <a:lnTo>
                    <a:pt x="9877" y="90018"/>
                  </a:lnTo>
                  <a:lnTo>
                    <a:pt x="10335" y="152234"/>
                  </a:lnTo>
                  <a:lnTo>
                    <a:pt x="13590" y="210052"/>
                  </a:lnTo>
                  <a:lnTo>
                    <a:pt x="19582" y="272209"/>
                  </a:lnTo>
                  <a:lnTo>
                    <a:pt x="26831" y="324217"/>
                  </a:lnTo>
                  <a:lnTo>
                    <a:pt x="26076" y="324939"/>
                  </a:lnTo>
                  <a:lnTo>
                    <a:pt x="24403" y="321911"/>
                  </a:lnTo>
                  <a:lnTo>
                    <a:pt x="36005" y="261245"/>
                  </a:lnTo>
                  <a:lnTo>
                    <a:pt x="45892" y="223635"/>
                  </a:lnTo>
                  <a:lnTo>
                    <a:pt x="51652" y="216940"/>
                  </a:lnTo>
                  <a:lnTo>
                    <a:pt x="59002" y="213647"/>
                  </a:lnTo>
                  <a:lnTo>
                    <a:pt x="67410" y="212621"/>
                  </a:lnTo>
                  <a:lnTo>
                    <a:pt x="82992" y="217720"/>
                  </a:lnTo>
                  <a:lnTo>
                    <a:pt x="112060" y="240058"/>
                  </a:lnTo>
                  <a:lnTo>
                    <a:pt x="139161" y="275406"/>
                  </a:lnTo>
                  <a:lnTo>
                    <a:pt x="148807" y="295538"/>
                  </a:lnTo>
                  <a:lnTo>
                    <a:pt x="148392" y="354845"/>
                  </a:lnTo>
                  <a:lnTo>
                    <a:pt x="147399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8708445" y="1874072"/>
            <a:ext cx="1009359" cy="493337"/>
            <a:chOff x="8708445" y="1874072"/>
            <a:chExt cx="1009359" cy="493337"/>
          </a:xfrm>
        </p:grpSpPr>
        <p:sp>
          <p:nvSpPr>
            <p:cNvPr id="77" name="Freeform 76"/>
            <p:cNvSpPr/>
            <p:nvPr/>
          </p:nvSpPr>
          <p:spPr>
            <a:xfrm>
              <a:off x="8708445" y="1927094"/>
              <a:ext cx="130662" cy="440315"/>
            </a:xfrm>
            <a:custGeom>
              <a:avLst/>
              <a:gdLst/>
              <a:ahLst/>
              <a:cxnLst/>
              <a:rect l="0" t="0" r="0" b="0"/>
              <a:pathLst>
                <a:path w="130662" h="440315">
                  <a:moveTo>
                    <a:pt x="9151" y="94377"/>
                  </a:moveTo>
                  <a:lnTo>
                    <a:pt x="14740" y="152994"/>
                  </a:lnTo>
                  <a:lnTo>
                    <a:pt x="27109" y="208338"/>
                  </a:lnTo>
                  <a:lnTo>
                    <a:pt x="36179" y="257345"/>
                  </a:lnTo>
                  <a:lnTo>
                    <a:pt x="40555" y="307740"/>
                  </a:lnTo>
                  <a:lnTo>
                    <a:pt x="48803" y="370403"/>
                  </a:lnTo>
                  <a:lnTo>
                    <a:pt x="50779" y="433170"/>
                  </a:lnTo>
                  <a:lnTo>
                    <a:pt x="49771" y="439562"/>
                  </a:lnTo>
                  <a:lnTo>
                    <a:pt x="47929" y="440314"/>
                  </a:lnTo>
                  <a:lnTo>
                    <a:pt x="45532" y="437306"/>
                  </a:lnTo>
                  <a:lnTo>
                    <a:pt x="35568" y="378790"/>
                  </a:lnTo>
                  <a:lnTo>
                    <a:pt x="22861" y="318580"/>
                  </a:lnTo>
                  <a:lnTo>
                    <a:pt x="12563" y="261803"/>
                  </a:lnTo>
                  <a:lnTo>
                    <a:pt x="3272" y="207416"/>
                  </a:lnTo>
                  <a:lnTo>
                    <a:pt x="0" y="154256"/>
                  </a:lnTo>
                  <a:lnTo>
                    <a:pt x="200" y="103800"/>
                  </a:lnTo>
                  <a:lnTo>
                    <a:pt x="10156" y="51005"/>
                  </a:lnTo>
                  <a:lnTo>
                    <a:pt x="17786" y="25967"/>
                  </a:lnTo>
                  <a:lnTo>
                    <a:pt x="28976" y="7041"/>
                  </a:lnTo>
                  <a:lnTo>
                    <a:pt x="37576" y="2228"/>
                  </a:lnTo>
                  <a:lnTo>
                    <a:pt x="59609" y="0"/>
                  </a:lnTo>
                  <a:lnTo>
                    <a:pt x="81880" y="6028"/>
                  </a:lnTo>
                  <a:lnTo>
                    <a:pt x="92731" y="10911"/>
                  </a:lnTo>
                  <a:lnTo>
                    <a:pt x="111029" y="28815"/>
                  </a:lnTo>
                  <a:lnTo>
                    <a:pt x="124620" y="52370"/>
                  </a:lnTo>
                  <a:lnTo>
                    <a:pt x="130661" y="78437"/>
                  </a:lnTo>
                  <a:lnTo>
                    <a:pt x="128472" y="119420"/>
                  </a:lnTo>
                  <a:lnTo>
                    <a:pt x="114825" y="155610"/>
                  </a:lnTo>
                  <a:lnTo>
                    <a:pt x="99401" y="171504"/>
                  </a:lnTo>
                  <a:lnTo>
                    <a:pt x="40736" y="1996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889024" y="1923942"/>
              <a:ext cx="162601" cy="216141"/>
            </a:xfrm>
            <a:custGeom>
              <a:avLst/>
              <a:gdLst/>
              <a:ahLst/>
              <a:cxnLst/>
              <a:rect l="0" t="0" r="0" b="0"/>
              <a:pathLst>
                <a:path w="162601" h="216141">
                  <a:moveTo>
                    <a:pt x="123370" y="13301"/>
                  </a:moveTo>
                  <a:lnTo>
                    <a:pt x="112191" y="2123"/>
                  </a:lnTo>
                  <a:lnTo>
                    <a:pt x="105389" y="0"/>
                  </a:lnTo>
                  <a:lnTo>
                    <a:pt x="88472" y="760"/>
                  </a:lnTo>
                  <a:lnTo>
                    <a:pt x="72374" y="8117"/>
                  </a:lnTo>
                  <a:lnTo>
                    <a:pt x="57421" y="20356"/>
                  </a:lnTo>
                  <a:lnTo>
                    <a:pt x="15809" y="77092"/>
                  </a:lnTo>
                  <a:lnTo>
                    <a:pt x="3113" y="109411"/>
                  </a:lnTo>
                  <a:lnTo>
                    <a:pt x="0" y="146933"/>
                  </a:lnTo>
                  <a:lnTo>
                    <a:pt x="3418" y="169789"/>
                  </a:lnTo>
                  <a:lnTo>
                    <a:pt x="11956" y="188526"/>
                  </a:lnTo>
                  <a:lnTo>
                    <a:pt x="17509" y="196798"/>
                  </a:lnTo>
                  <a:lnTo>
                    <a:pt x="36156" y="209109"/>
                  </a:lnTo>
                  <a:lnTo>
                    <a:pt x="58872" y="216140"/>
                  </a:lnTo>
                  <a:lnTo>
                    <a:pt x="80666" y="215366"/>
                  </a:lnTo>
                  <a:lnTo>
                    <a:pt x="112666" y="202764"/>
                  </a:lnTo>
                  <a:lnTo>
                    <a:pt x="138786" y="184212"/>
                  </a:lnTo>
                  <a:lnTo>
                    <a:pt x="155753" y="158308"/>
                  </a:lnTo>
                  <a:lnTo>
                    <a:pt x="162600" y="122816"/>
                  </a:lnTo>
                  <a:lnTo>
                    <a:pt x="153451" y="82665"/>
                  </a:lnTo>
                  <a:lnTo>
                    <a:pt x="130568" y="45157"/>
                  </a:lnTo>
                  <a:lnTo>
                    <a:pt x="112841" y="23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075565" y="1916186"/>
              <a:ext cx="219705" cy="222571"/>
            </a:xfrm>
            <a:custGeom>
              <a:avLst/>
              <a:gdLst/>
              <a:ahLst/>
              <a:cxnLst/>
              <a:rect l="0" t="0" r="0" b="0"/>
              <a:pathLst>
                <a:path w="219705" h="222571">
                  <a:moveTo>
                    <a:pt x="0" y="52643"/>
                  </a:moveTo>
                  <a:lnTo>
                    <a:pt x="0" y="111260"/>
                  </a:lnTo>
                  <a:lnTo>
                    <a:pt x="8405" y="164264"/>
                  </a:lnTo>
                  <a:lnTo>
                    <a:pt x="14654" y="187650"/>
                  </a:lnTo>
                  <a:lnTo>
                    <a:pt x="20298" y="196460"/>
                  </a:lnTo>
                  <a:lnTo>
                    <a:pt x="35927" y="209368"/>
                  </a:lnTo>
                  <a:lnTo>
                    <a:pt x="43838" y="210939"/>
                  </a:lnTo>
                  <a:lnTo>
                    <a:pt x="51453" y="209646"/>
                  </a:lnTo>
                  <a:lnTo>
                    <a:pt x="66152" y="201970"/>
                  </a:lnTo>
                  <a:lnTo>
                    <a:pt x="80483" y="190760"/>
                  </a:lnTo>
                  <a:lnTo>
                    <a:pt x="88412" y="171740"/>
                  </a:lnTo>
                  <a:lnTo>
                    <a:pt x="99092" y="126991"/>
                  </a:lnTo>
                  <a:lnTo>
                    <a:pt x="101157" y="125605"/>
                  </a:lnTo>
                  <a:lnTo>
                    <a:pt x="114498" y="185602"/>
                  </a:lnTo>
                  <a:lnTo>
                    <a:pt x="125367" y="203762"/>
                  </a:lnTo>
                  <a:lnTo>
                    <a:pt x="141116" y="216513"/>
                  </a:lnTo>
                  <a:lnTo>
                    <a:pt x="150230" y="221551"/>
                  </a:lnTo>
                  <a:lnTo>
                    <a:pt x="159814" y="222570"/>
                  </a:lnTo>
                  <a:lnTo>
                    <a:pt x="179823" y="217463"/>
                  </a:lnTo>
                  <a:lnTo>
                    <a:pt x="197294" y="204275"/>
                  </a:lnTo>
                  <a:lnTo>
                    <a:pt x="205228" y="195845"/>
                  </a:lnTo>
                  <a:lnTo>
                    <a:pt x="214045" y="174000"/>
                  </a:lnTo>
                  <a:lnTo>
                    <a:pt x="219704" y="121848"/>
                  </a:lnTo>
                  <a:lnTo>
                    <a:pt x="212417" y="59250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317720" y="1923509"/>
              <a:ext cx="168457" cy="188343"/>
            </a:xfrm>
            <a:custGeom>
              <a:avLst/>
              <a:gdLst/>
              <a:ahLst/>
              <a:cxnLst/>
              <a:rect l="0" t="0" r="0" b="0"/>
              <a:pathLst>
                <a:path w="168457" h="188343">
                  <a:moveTo>
                    <a:pt x="0" y="55848"/>
                  </a:moveTo>
                  <a:lnTo>
                    <a:pt x="17981" y="71489"/>
                  </a:lnTo>
                  <a:lnTo>
                    <a:pt x="34897" y="79567"/>
                  </a:lnTo>
                  <a:lnTo>
                    <a:pt x="69741" y="85103"/>
                  </a:lnTo>
                  <a:lnTo>
                    <a:pt x="104112" y="81154"/>
                  </a:lnTo>
                  <a:lnTo>
                    <a:pt x="122701" y="72554"/>
                  </a:lnTo>
                  <a:lnTo>
                    <a:pt x="130934" y="66986"/>
                  </a:lnTo>
                  <a:lnTo>
                    <a:pt x="143200" y="51440"/>
                  </a:lnTo>
                  <a:lnTo>
                    <a:pt x="148109" y="42381"/>
                  </a:lnTo>
                  <a:lnTo>
                    <a:pt x="149043" y="34002"/>
                  </a:lnTo>
                  <a:lnTo>
                    <a:pt x="143841" y="18452"/>
                  </a:lnTo>
                  <a:lnTo>
                    <a:pt x="130610" y="6862"/>
                  </a:lnTo>
                  <a:lnTo>
                    <a:pt x="122168" y="2134"/>
                  </a:lnTo>
                  <a:lnTo>
                    <a:pt x="100310" y="0"/>
                  </a:lnTo>
                  <a:lnTo>
                    <a:pt x="87930" y="1068"/>
                  </a:lnTo>
                  <a:lnTo>
                    <a:pt x="67936" y="11614"/>
                  </a:lnTo>
                  <a:lnTo>
                    <a:pt x="52422" y="28000"/>
                  </a:lnTo>
                  <a:lnTo>
                    <a:pt x="41626" y="46981"/>
                  </a:lnTo>
                  <a:lnTo>
                    <a:pt x="39168" y="70235"/>
                  </a:lnTo>
                  <a:lnTo>
                    <a:pt x="47121" y="117701"/>
                  </a:lnTo>
                  <a:lnTo>
                    <a:pt x="62185" y="150214"/>
                  </a:lnTo>
                  <a:lnTo>
                    <a:pt x="87055" y="176485"/>
                  </a:lnTo>
                  <a:lnTo>
                    <a:pt x="109661" y="185504"/>
                  </a:lnTo>
                  <a:lnTo>
                    <a:pt x="132966" y="188342"/>
                  </a:lnTo>
                  <a:lnTo>
                    <a:pt x="168456" y="182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549347" y="1874072"/>
              <a:ext cx="168457" cy="296692"/>
            </a:xfrm>
            <a:custGeom>
              <a:avLst/>
              <a:gdLst/>
              <a:ahLst/>
              <a:cxnLst/>
              <a:rect l="0" t="0" r="0" b="0"/>
              <a:pathLst>
                <a:path w="168457" h="296692">
                  <a:moveTo>
                    <a:pt x="0" y="136871"/>
                  </a:moveTo>
                  <a:lnTo>
                    <a:pt x="11453" y="194135"/>
                  </a:lnTo>
                  <a:lnTo>
                    <a:pt x="24750" y="255027"/>
                  </a:lnTo>
                  <a:lnTo>
                    <a:pt x="36302" y="296691"/>
                  </a:lnTo>
                  <a:lnTo>
                    <a:pt x="12178" y="242613"/>
                  </a:lnTo>
                  <a:lnTo>
                    <a:pt x="5412" y="218962"/>
                  </a:lnTo>
                  <a:lnTo>
                    <a:pt x="2773" y="175102"/>
                  </a:lnTo>
                  <a:lnTo>
                    <a:pt x="10050" y="138840"/>
                  </a:lnTo>
                  <a:lnTo>
                    <a:pt x="32878" y="98265"/>
                  </a:lnTo>
                  <a:lnTo>
                    <a:pt x="76932" y="52951"/>
                  </a:lnTo>
                  <a:lnTo>
                    <a:pt x="137154" y="13675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5381470" y="2189927"/>
            <a:ext cx="4592878" cy="1227620"/>
            <a:chOff x="5381470" y="2189927"/>
            <a:chExt cx="4592878" cy="1227620"/>
          </a:xfrm>
        </p:grpSpPr>
        <p:sp>
          <p:nvSpPr>
            <p:cNvPr id="83" name="Freeform 82"/>
            <p:cNvSpPr/>
            <p:nvPr/>
          </p:nvSpPr>
          <p:spPr>
            <a:xfrm>
              <a:off x="5443233" y="2189927"/>
              <a:ext cx="4252051" cy="247933"/>
            </a:xfrm>
            <a:custGeom>
              <a:avLst/>
              <a:gdLst/>
              <a:ahLst/>
              <a:cxnLst/>
              <a:rect l="0" t="0" r="0" b="0"/>
              <a:pathLst>
                <a:path w="4252051" h="247933">
                  <a:moveTo>
                    <a:pt x="4242985" y="0"/>
                  </a:moveTo>
                  <a:lnTo>
                    <a:pt x="4248574" y="58617"/>
                  </a:lnTo>
                  <a:lnTo>
                    <a:pt x="4252050" y="98996"/>
                  </a:lnTo>
                  <a:lnTo>
                    <a:pt x="4246624" y="120427"/>
                  </a:lnTo>
                  <a:lnTo>
                    <a:pt x="4241901" y="129418"/>
                  </a:lnTo>
                  <a:lnTo>
                    <a:pt x="4234073" y="135412"/>
                  </a:lnTo>
                  <a:lnTo>
                    <a:pt x="4212898" y="142071"/>
                  </a:lnTo>
                  <a:lnTo>
                    <a:pt x="4155834" y="138364"/>
                  </a:lnTo>
                  <a:lnTo>
                    <a:pt x="4102027" y="137166"/>
                  </a:lnTo>
                  <a:lnTo>
                    <a:pt x="4046338" y="128523"/>
                  </a:lnTo>
                  <a:lnTo>
                    <a:pt x="3990278" y="118671"/>
                  </a:lnTo>
                  <a:lnTo>
                    <a:pt x="3951299" y="119780"/>
                  </a:lnTo>
                  <a:lnTo>
                    <a:pt x="3901098" y="125046"/>
                  </a:lnTo>
                  <a:lnTo>
                    <a:pt x="3838886" y="127256"/>
                  </a:lnTo>
                  <a:lnTo>
                    <a:pt x="3780324" y="134625"/>
                  </a:lnTo>
                  <a:lnTo>
                    <a:pt x="3718107" y="136427"/>
                  </a:lnTo>
                  <a:lnTo>
                    <a:pt x="3657897" y="144019"/>
                  </a:lnTo>
                  <a:lnTo>
                    <a:pt x="3600943" y="146731"/>
                  </a:lnTo>
                  <a:lnTo>
                    <a:pt x="3537818" y="155717"/>
                  </a:lnTo>
                  <a:lnTo>
                    <a:pt x="3484287" y="168712"/>
                  </a:lnTo>
                  <a:lnTo>
                    <a:pt x="3423064" y="176956"/>
                  </a:lnTo>
                  <a:lnTo>
                    <a:pt x="3363051" y="179754"/>
                  </a:lnTo>
                  <a:lnTo>
                    <a:pt x="3303016" y="187238"/>
                  </a:lnTo>
                  <a:lnTo>
                    <a:pt x="3240768" y="189064"/>
                  </a:lnTo>
                  <a:lnTo>
                    <a:pt x="3189478" y="196660"/>
                  </a:lnTo>
                  <a:lnTo>
                    <a:pt x="3142237" y="199039"/>
                  </a:lnTo>
                  <a:lnTo>
                    <a:pt x="3091194" y="198575"/>
                  </a:lnTo>
                  <a:lnTo>
                    <a:pt x="3040196" y="192718"/>
                  </a:lnTo>
                  <a:lnTo>
                    <a:pt x="2983569" y="193266"/>
                  </a:lnTo>
                  <a:lnTo>
                    <a:pt x="2960288" y="195860"/>
                  </a:lnTo>
                  <a:lnTo>
                    <a:pt x="2907386" y="191113"/>
                  </a:lnTo>
                  <a:lnTo>
                    <a:pt x="2853673" y="189987"/>
                  </a:lnTo>
                  <a:lnTo>
                    <a:pt x="2797594" y="192773"/>
                  </a:lnTo>
                  <a:lnTo>
                    <a:pt x="2739644" y="197888"/>
                  </a:lnTo>
                  <a:lnTo>
                    <a:pt x="2682309" y="199403"/>
                  </a:lnTo>
                  <a:lnTo>
                    <a:pt x="2623987" y="199852"/>
                  </a:lnTo>
                  <a:lnTo>
                    <a:pt x="2566543" y="199986"/>
                  </a:lnTo>
                  <a:lnTo>
                    <a:pt x="2505068" y="200025"/>
                  </a:lnTo>
                  <a:lnTo>
                    <a:pt x="2442400" y="200037"/>
                  </a:lnTo>
                  <a:lnTo>
                    <a:pt x="2382497" y="200040"/>
                  </a:lnTo>
                  <a:lnTo>
                    <a:pt x="2324584" y="200041"/>
                  </a:lnTo>
                  <a:lnTo>
                    <a:pt x="2262971" y="200041"/>
                  </a:lnTo>
                  <a:lnTo>
                    <a:pt x="2200261" y="200042"/>
                  </a:lnTo>
                  <a:lnTo>
                    <a:pt x="2157086" y="200042"/>
                  </a:lnTo>
                  <a:lnTo>
                    <a:pt x="2110601" y="200042"/>
                  </a:lnTo>
                  <a:lnTo>
                    <a:pt x="2065763" y="200042"/>
                  </a:lnTo>
                  <a:lnTo>
                    <a:pt x="2010419" y="203161"/>
                  </a:lnTo>
                  <a:lnTo>
                    <a:pt x="1959315" y="208375"/>
                  </a:lnTo>
                  <a:lnTo>
                    <a:pt x="1916637" y="209594"/>
                  </a:lnTo>
                  <a:lnTo>
                    <a:pt x="1853149" y="210281"/>
                  </a:lnTo>
                  <a:lnTo>
                    <a:pt x="1792223" y="210484"/>
                  </a:lnTo>
                  <a:lnTo>
                    <a:pt x="1741157" y="210545"/>
                  </a:lnTo>
                  <a:lnTo>
                    <a:pt x="1684952" y="211732"/>
                  </a:lnTo>
                  <a:lnTo>
                    <a:pt x="1635283" y="217803"/>
                  </a:lnTo>
                  <a:lnTo>
                    <a:pt x="1580662" y="221292"/>
                  </a:lnTo>
                  <a:lnTo>
                    <a:pt x="1519627" y="229239"/>
                  </a:lnTo>
                  <a:lnTo>
                    <a:pt x="1461385" y="230919"/>
                  </a:lnTo>
                  <a:lnTo>
                    <a:pt x="1399676" y="231417"/>
                  </a:lnTo>
                  <a:lnTo>
                    <a:pt x="1343176" y="231565"/>
                  </a:lnTo>
                  <a:lnTo>
                    <a:pt x="1290560" y="231609"/>
                  </a:lnTo>
                  <a:lnTo>
                    <a:pt x="1230517" y="234741"/>
                  </a:lnTo>
                  <a:lnTo>
                    <a:pt x="1168273" y="239959"/>
                  </a:lnTo>
                  <a:lnTo>
                    <a:pt x="1114735" y="244624"/>
                  </a:lnTo>
                  <a:lnTo>
                    <a:pt x="1088543" y="247932"/>
                  </a:lnTo>
                  <a:lnTo>
                    <a:pt x="1033774" y="243643"/>
                  </a:lnTo>
                  <a:lnTo>
                    <a:pt x="979737" y="242596"/>
                  </a:lnTo>
                  <a:lnTo>
                    <a:pt x="923562" y="242286"/>
                  </a:lnTo>
                  <a:lnTo>
                    <a:pt x="865583" y="242194"/>
                  </a:lnTo>
                  <a:lnTo>
                    <a:pt x="808240" y="242167"/>
                  </a:lnTo>
                  <a:lnTo>
                    <a:pt x="749916" y="242159"/>
                  </a:lnTo>
                  <a:lnTo>
                    <a:pt x="695590" y="242156"/>
                  </a:lnTo>
                  <a:lnTo>
                    <a:pt x="639329" y="242156"/>
                  </a:lnTo>
                  <a:lnTo>
                    <a:pt x="581324" y="239036"/>
                  </a:lnTo>
                  <a:lnTo>
                    <a:pt x="530213" y="233822"/>
                  </a:lnTo>
                  <a:lnTo>
                    <a:pt x="482313" y="232277"/>
                  </a:lnTo>
                  <a:lnTo>
                    <a:pt x="419315" y="231755"/>
                  </a:lnTo>
                  <a:lnTo>
                    <a:pt x="361811" y="231652"/>
                  </a:lnTo>
                  <a:lnTo>
                    <a:pt x="305392" y="231632"/>
                  </a:lnTo>
                  <a:lnTo>
                    <a:pt x="249187" y="226039"/>
                  </a:lnTo>
                  <a:lnTo>
                    <a:pt x="185789" y="222074"/>
                  </a:lnTo>
                  <a:lnTo>
                    <a:pt x="126993" y="221291"/>
                  </a:lnTo>
                  <a:lnTo>
                    <a:pt x="70318" y="221137"/>
                  </a:lnTo>
                  <a:lnTo>
                    <a:pt x="33703" y="215521"/>
                  </a:lnTo>
                  <a:lnTo>
                    <a:pt x="24808" y="210361"/>
                  </a:lnTo>
                  <a:lnTo>
                    <a:pt x="11806" y="195269"/>
                  </a:lnTo>
                  <a:lnTo>
                    <a:pt x="5247" y="173744"/>
                  </a:lnTo>
                  <a:lnTo>
                    <a:pt x="3502" y="148579"/>
                  </a:lnTo>
                  <a:lnTo>
                    <a:pt x="5674" y="9429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089406" y="2432082"/>
              <a:ext cx="196315" cy="370657"/>
            </a:xfrm>
            <a:custGeom>
              <a:avLst/>
              <a:gdLst/>
              <a:ahLst/>
              <a:cxnLst/>
              <a:rect l="0" t="0" r="0" b="0"/>
              <a:pathLst>
                <a:path w="196315" h="370657">
                  <a:moveTo>
                    <a:pt x="122615" y="0"/>
                  </a:moveTo>
                  <a:lnTo>
                    <a:pt x="114281" y="37478"/>
                  </a:lnTo>
                  <a:lnTo>
                    <a:pt x="112520" y="94491"/>
                  </a:lnTo>
                  <a:lnTo>
                    <a:pt x="112214" y="144851"/>
                  </a:lnTo>
                  <a:lnTo>
                    <a:pt x="119347" y="198629"/>
                  </a:lnTo>
                  <a:lnTo>
                    <a:pt x="121969" y="256218"/>
                  </a:lnTo>
                  <a:lnTo>
                    <a:pt x="128076" y="317983"/>
                  </a:lnTo>
                  <a:lnTo>
                    <a:pt x="126052" y="361069"/>
                  </a:lnTo>
                  <a:lnTo>
                    <a:pt x="121397" y="368225"/>
                  </a:lnTo>
                  <a:lnTo>
                    <a:pt x="114783" y="370656"/>
                  </a:lnTo>
                  <a:lnTo>
                    <a:pt x="106865" y="369936"/>
                  </a:lnTo>
                  <a:lnTo>
                    <a:pt x="99247" y="364778"/>
                  </a:lnTo>
                  <a:lnTo>
                    <a:pt x="56040" y="303985"/>
                  </a:lnTo>
                  <a:lnTo>
                    <a:pt x="26442" y="243597"/>
                  </a:lnTo>
                  <a:lnTo>
                    <a:pt x="8851" y="216587"/>
                  </a:lnTo>
                  <a:lnTo>
                    <a:pt x="4658" y="216921"/>
                  </a:lnTo>
                  <a:lnTo>
                    <a:pt x="1863" y="222993"/>
                  </a:lnTo>
                  <a:lnTo>
                    <a:pt x="0" y="232890"/>
                  </a:lnTo>
                  <a:lnTo>
                    <a:pt x="4168" y="253246"/>
                  </a:lnTo>
                  <a:lnTo>
                    <a:pt x="25172" y="311467"/>
                  </a:lnTo>
                  <a:lnTo>
                    <a:pt x="56505" y="353420"/>
                  </a:lnTo>
                  <a:lnTo>
                    <a:pt x="64503" y="357276"/>
                  </a:lnTo>
                  <a:lnTo>
                    <a:pt x="82750" y="358441"/>
                  </a:lnTo>
                  <a:lnTo>
                    <a:pt x="99438" y="351940"/>
                  </a:lnTo>
                  <a:lnTo>
                    <a:pt x="114653" y="340082"/>
                  </a:lnTo>
                  <a:lnTo>
                    <a:pt x="167792" y="281644"/>
                  </a:lnTo>
                  <a:lnTo>
                    <a:pt x="196314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81470" y="3019574"/>
              <a:ext cx="236853" cy="397973"/>
            </a:xfrm>
            <a:custGeom>
              <a:avLst/>
              <a:gdLst/>
              <a:ahLst/>
              <a:cxnLst/>
              <a:rect l="0" t="0" r="0" b="0"/>
              <a:pathLst>
                <a:path w="236853" h="397973">
                  <a:moveTo>
                    <a:pt x="40706" y="128446"/>
                  </a:moveTo>
                  <a:lnTo>
                    <a:pt x="43825" y="182591"/>
                  </a:lnTo>
                  <a:lnTo>
                    <a:pt x="55360" y="243127"/>
                  </a:lnTo>
                  <a:lnTo>
                    <a:pt x="59328" y="301834"/>
                  </a:lnTo>
                  <a:lnTo>
                    <a:pt x="55611" y="326000"/>
                  </a:lnTo>
                  <a:lnTo>
                    <a:pt x="51813" y="331509"/>
                  </a:lnTo>
                  <a:lnTo>
                    <a:pt x="46941" y="332841"/>
                  </a:lnTo>
                  <a:lnTo>
                    <a:pt x="41353" y="331390"/>
                  </a:lnTo>
                  <a:lnTo>
                    <a:pt x="32025" y="311061"/>
                  </a:lnTo>
                  <a:lnTo>
                    <a:pt x="16504" y="251996"/>
                  </a:lnTo>
                  <a:lnTo>
                    <a:pt x="5719" y="203788"/>
                  </a:lnTo>
                  <a:lnTo>
                    <a:pt x="0" y="142332"/>
                  </a:lnTo>
                  <a:lnTo>
                    <a:pt x="1349" y="93436"/>
                  </a:lnTo>
                  <a:lnTo>
                    <a:pt x="21580" y="37520"/>
                  </a:lnTo>
                  <a:lnTo>
                    <a:pt x="35715" y="16674"/>
                  </a:lnTo>
                  <a:lnTo>
                    <a:pt x="53696" y="3511"/>
                  </a:lnTo>
                  <a:lnTo>
                    <a:pt x="73385" y="0"/>
                  </a:lnTo>
                  <a:lnTo>
                    <a:pt x="83549" y="701"/>
                  </a:lnTo>
                  <a:lnTo>
                    <a:pt x="101081" y="7720"/>
                  </a:lnTo>
                  <a:lnTo>
                    <a:pt x="109032" y="12867"/>
                  </a:lnTo>
                  <a:lnTo>
                    <a:pt x="120986" y="27945"/>
                  </a:lnTo>
                  <a:lnTo>
                    <a:pt x="129029" y="47514"/>
                  </a:lnTo>
                  <a:lnTo>
                    <a:pt x="132386" y="84839"/>
                  </a:lnTo>
                  <a:lnTo>
                    <a:pt x="125322" y="124365"/>
                  </a:lnTo>
                  <a:lnTo>
                    <a:pt x="112441" y="151803"/>
                  </a:lnTo>
                  <a:lnTo>
                    <a:pt x="111926" y="151037"/>
                  </a:lnTo>
                  <a:lnTo>
                    <a:pt x="112752" y="147016"/>
                  </a:lnTo>
                  <a:lnTo>
                    <a:pt x="116813" y="145506"/>
                  </a:lnTo>
                  <a:lnTo>
                    <a:pt x="139295" y="148969"/>
                  </a:lnTo>
                  <a:lnTo>
                    <a:pt x="158223" y="154335"/>
                  </a:lnTo>
                  <a:lnTo>
                    <a:pt x="188610" y="175112"/>
                  </a:lnTo>
                  <a:lnTo>
                    <a:pt x="227601" y="234131"/>
                  </a:lnTo>
                  <a:lnTo>
                    <a:pt x="236852" y="276614"/>
                  </a:lnTo>
                  <a:lnTo>
                    <a:pt x="234004" y="320656"/>
                  </a:lnTo>
                  <a:lnTo>
                    <a:pt x="225662" y="342945"/>
                  </a:lnTo>
                  <a:lnTo>
                    <a:pt x="201243" y="376317"/>
                  </a:lnTo>
                  <a:lnTo>
                    <a:pt x="181466" y="387960"/>
                  </a:lnTo>
                  <a:lnTo>
                    <a:pt x="144024" y="397972"/>
                  </a:lnTo>
                  <a:lnTo>
                    <a:pt x="106414" y="397818"/>
                  </a:lnTo>
                  <a:lnTo>
                    <a:pt x="51234" y="3811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646182" y="3182541"/>
              <a:ext cx="150255" cy="218164"/>
            </a:xfrm>
            <a:custGeom>
              <a:avLst/>
              <a:gdLst/>
              <a:ahLst/>
              <a:cxnLst/>
              <a:rect l="0" t="0" r="0" b="0"/>
              <a:pathLst>
                <a:path w="150255" h="218164">
                  <a:moveTo>
                    <a:pt x="28678" y="112878"/>
                  </a:moveTo>
                  <a:lnTo>
                    <a:pt x="71370" y="109759"/>
                  </a:lnTo>
                  <a:lnTo>
                    <a:pt x="122341" y="93750"/>
                  </a:lnTo>
                  <a:lnTo>
                    <a:pt x="138936" y="82540"/>
                  </a:lnTo>
                  <a:lnTo>
                    <a:pt x="144297" y="73935"/>
                  </a:lnTo>
                  <a:lnTo>
                    <a:pt x="150254" y="51897"/>
                  </a:lnTo>
                  <a:lnTo>
                    <a:pt x="149503" y="41808"/>
                  </a:lnTo>
                  <a:lnTo>
                    <a:pt x="142430" y="24360"/>
                  </a:lnTo>
                  <a:lnTo>
                    <a:pt x="128367" y="11926"/>
                  </a:lnTo>
                  <a:lnTo>
                    <a:pt x="109249" y="3670"/>
                  </a:lnTo>
                  <a:lnTo>
                    <a:pt x="85154" y="0"/>
                  </a:lnTo>
                  <a:lnTo>
                    <a:pt x="61967" y="4609"/>
                  </a:lnTo>
                  <a:lnTo>
                    <a:pt x="32302" y="20357"/>
                  </a:lnTo>
                  <a:lnTo>
                    <a:pt x="17421" y="34323"/>
                  </a:lnTo>
                  <a:lnTo>
                    <a:pt x="6907" y="52228"/>
                  </a:lnTo>
                  <a:lnTo>
                    <a:pt x="0" y="93218"/>
                  </a:lnTo>
                  <a:lnTo>
                    <a:pt x="4624" y="119348"/>
                  </a:lnTo>
                  <a:lnTo>
                    <a:pt x="25943" y="174345"/>
                  </a:lnTo>
                  <a:lnTo>
                    <a:pt x="37601" y="191280"/>
                  </a:lnTo>
                  <a:lnTo>
                    <a:pt x="53701" y="203486"/>
                  </a:lnTo>
                  <a:lnTo>
                    <a:pt x="73724" y="211640"/>
                  </a:lnTo>
                  <a:lnTo>
                    <a:pt x="123434" y="2181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872168" y="3168366"/>
              <a:ext cx="129076" cy="200666"/>
            </a:xfrm>
            <a:custGeom>
              <a:avLst/>
              <a:gdLst/>
              <a:ahLst/>
              <a:cxnLst/>
              <a:rect l="0" t="0" r="0" b="0"/>
              <a:pathLst>
                <a:path w="129076" h="200666">
                  <a:moveTo>
                    <a:pt x="129075" y="42825"/>
                  </a:moveTo>
                  <a:lnTo>
                    <a:pt x="119500" y="18779"/>
                  </a:lnTo>
                  <a:lnTo>
                    <a:pt x="108832" y="4452"/>
                  </a:lnTo>
                  <a:lnTo>
                    <a:pt x="101541" y="865"/>
                  </a:lnTo>
                  <a:lnTo>
                    <a:pt x="84083" y="0"/>
                  </a:lnTo>
                  <a:lnTo>
                    <a:pt x="54523" y="11679"/>
                  </a:lnTo>
                  <a:lnTo>
                    <a:pt x="29127" y="29957"/>
                  </a:lnTo>
                  <a:lnTo>
                    <a:pt x="12373" y="55780"/>
                  </a:lnTo>
                  <a:lnTo>
                    <a:pt x="0" y="85658"/>
                  </a:lnTo>
                  <a:lnTo>
                    <a:pt x="104" y="127916"/>
                  </a:lnTo>
                  <a:lnTo>
                    <a:pt x="7544" y="166304"/>
                  </a:lnTo>
                  <a:lnTo>
                    <a:pt x="22746" y="194315"/>
                  </a:lnTo>
                  <a:lnTo>
                    <a:pt x="31283" y="198801"/>
                  </a:lnTo>
                  <a:lnTo>
                    <a:pt x="53247" y="200665"/>
                  </a:lnTo>
                  <a:lnTo>
                    <a:pt x="108018" y="1796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77651" y="3178075"/>
              <a:ext cx="165749" cy="201608"/>
            </a:xfrm>
            <a:custGeom>
              <a:avLst/>
              <a:gdLst/>
              <a:ahLst/>
              <a:cxnLst/>
              <a:rect l="0" t="0" r="0" b="0"/>
              <a:pathLst>
                <a:path w="165749" h="201608">
                  <a:moveTo>
                    <a:pt x="113105" y="96287"/>
                  </a:moveTo>
                  <a:lnTo>
                    <a:pt x="121438" y="58809"/>
                  </a:lnTo>
                  <a:lnTo>
                    <a:pt x="122170" y="46736"/>
                  </a:lnTo>
                  <a:lnTo>
                    <a:pt x="116744" y="27081"/>
                  </a:lnTo>
                  <a:lnTo>
                    <a:pt x="112021" y="18564"/>
                  </a:lnTo>
                  <a:lnTo>
                    <a:pt x="97416" y="5982"/>
                  </a:lnTo>
                  <a:lnTo>
                    <a:pt x="88608" y="989"/>
                  </a:lnTo>
                  <a:lnTo>
                    <a:pt x="79226" y="0"/>
                  </a:lnTo>
                  <a:lnTo>
                    <a:pt x="59443" y="5140"/>
                  </a:lnTo>
                  <a:lnTo>
                    <a:pt x="42072" y="21462"/>
                  </a:lnTo>
                  <a:lnTo>
                    <a:pt x="17446" y="64480"/>
                  </a:lnTo>
                  <a:lnTo>
                    <a:pt x="2486" y="107942"/>
                  </a:lnTo>
                  <a:lnTo>
                    <a:pt x="0" y="145624"/>
                  </a:lnTo>
                  <a:lnTo>
                    <a:pt x="3565" y="168518"/>
                  </a:lnTo>
                  <a:lnTo>
                    <a:pt x="12168" y="187271"/>
                  </a:lnTo>
                  <a:lnTo>
                    <a:pt x="17738" y="195548"/>
                  </a:lnTo>
                  <a:lnTo>
                    <a:pt x="24960" y="199896"/>
                  </a:lnTo>
                  <a:lnTo>
                    <a:pt x="42344" y="201607"/>
                  </a:lnTo>
                  <a:lnTo>
                    <a:pt x="50723" y="198086"/>
                  </a:lnTo>
                  <a:lnTo>
                    <a:pt x="66273" y="184815"/>
                  </a:lnTo>
                  <a:lnTo>
                    <a:pt x="82591" y="157613"/>
                  </a:lnTo>
                  <a:lnTo>
                    <a:pt x="89246" y="121737"/>
                  </a:lnTo>
                  <a:lnTo>
                    <a:pt x="85629" y="87060"/>
                  </a:lnTo>
                  <a:lnTo>
                    <a:pt x="84259" y="84287"/>
                  </a:lnTo>
                  <a:lnTo>
                    <a:pt x="82737" y="93683"/>
                  </a:lnTo>
                  <a:lnTo>
                    <a:pt x="96281" y="149625"/>
                  </a:lnTo>
                  <a:lnTo>
                    <a:pt x="109137" y="167176"/>
                  </a:lnTo>
                  <a:lnTo>
                    <a:pt x="117479" y="175132"/>
                  </a:lnTo>
                  <a:lnTo>
                    <a:pt x="126550" y="179266"/>
                  </a:lnTo>
                  <a:lnTo>
                    <a:pt x="145986" y="180740"/>
                  </a:lnTo>
                  <a:lnTo>
                    <a:pt x="152574" y="179495"/>
                  </a:lnTo>
                  <a:lnTo>
                    <a:pt x="156965" y="177496"/>
                  </a:lnTo>
                  <a:lnTo>
                    <a:pt x="165748" y="1699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299334" y="3190134"/>
              <a:ext cx="109840" cy="179294"/>
            </a:xfrm>
            <a:custGeom>
              <a:avLst/>
              <a:gdLst/>
              <a:ahLst/>
              <a:cxnLst/>
              <a:rect l="0" t="0" r="0" b="0"/>
              <a:pathLst>
                <a:path w="109840" h="179294">
                  <a:moveTo>
                    <a:pt x="7236" y="21057"/>
                  </a:moveTo>
                  <a:lnTo>
                    <a:pt x="0" y="48613"/>
                  </a:lnTo>
                  <a:lnTo>
                    <a:pt x="477" y="104836"/>
                  </a:lnTo>
                  <a:lnTo>
                    <a:pt x="11490" y="155759"/>
                  </a:lnTo>
                  <a:lnTo>
                    <a:pt x="17090" y="164671"/>
                  </a:lnTo>
                  <a:lnTo>
                    <a:pt x="32672" y="177692"/>
                  </a:lnTo>
                  <a:lnTo>
                    <a:pt x="40571" y="179293"/>
                  </a:lnTo>
                  <a:lnTo>
                    <a:pt x="48177" y="178021"/>
                  </a:lnTo>
                  <a:lnTo>
                    <a:pt x="62866" y="170367"/>
                  </a:lnTo>
                  <a:lnTo>
                    <a:pt x="77194" y="159167"/>
                  </a:lnTo>
                  <a:lnTo>
                    <a:pt x="92825" y="134118"/>
                  </a:lnTo>
                  <a:lnTo>
                    <a:pt x="107417" y="93043"/>
                  </a:lnTo>
                  <a:lnTo>
                    <a:pt x="109839" y="55775"/>
                  </a:lnTo>
                  <a:lnTo>
                    <a:pt x="10199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453464" y="3165164"/>
              <a:ext cx="154090" cy="188731"/>
            </a:xfrm>
            <a:custGeom>
              <a:avLst/>
              <a:gdLst/>
              <a:ahLst/>
              <a:cxnLst/>
              <a:rect l="0" t="0" r="0" b="0"/>
              <a:pathLst>
                <a:path w="154090" h="188731">
                  <a:moveTo>
                    <a:pt x="126847" y="24970"/>
                  </a:moveTo>
                  <a:lnTo>
                    <a:pt x="108866" y="9329"/>
                  </a:lnTo>
                  <a:lnTo>
                    <a:pt x="91949" y="1251"/>
                  </a:lnTo>
                  <a:lnTo>
                    <a:pt x="69613" y="0"/>
                  </a:lnTo>
                  <a:lnTo>
                    <a:pt x="45257" y="4514"/>
                  </a:lnTo>
                  <a:lnTo>
                    <a:pt x="22735" y="14319"/>
                  </a:lnTo>
                  <a:lnTo>
                    <a:pt x="7265" y="29595"/>
                  </a:lnTo>
                  <a:lnTo>
                    <a:pt x="1502" y="38582"/>
                  </a:lnTo>
                  <a:lnTo>
                    <a:pt x="0" y="46913"/>
                  </a:lnTo>
                  <a:lnTo>
                    <a:pt x="1338" y="54807"/>
                  </a:lnTo>
                  <a:lnTo>
                    <a:pt x="4570" y="62409"/>
                  </a:lnTo>
                  <a:lnTo>
                    <a:pt x="11404" y="67477"/>
                  </a:lnTo>
                  <a:lnTo>
                    <a:pt x="74083" y="85128"/>
                  </a:lnTo>
                  <a:lnTo>
                    <a:pt x="104584" y="96477"/>
                  </a:lnTo>
                  <a:lnTo>
                    <a:pt x="143773" y="127381"/>
                  </a:lnTo>
                  <a:lnTo>
                    <a:pt x="151917" y="147305"/>
                  </a:lnTo>
                  <a:lnTo>
                    <a:pt x="154089" y="159169"/>
                  </a:lnTo>
                  <a:lnTo>
                    <a:pt x="152027" y="168249"/>
                  </a:lnTo>
                  <a:lnTo>
                    <a:pt x="147143" y="175472"/>
                  </a:lnTo>
                  <a:lnTo>
                    <a:pt x="140377" y="181456"/>
                  </a:lnTo>
                  <a:lnTo>
                    <a:pt x="117263" y="188106"/>
                  </a:lnTo>
                  <a:lnTo>
                    <a:pt x="77604" y="188730"/>
                  </a:lnTo>
                  <a:lnTo>
                    <a:pt x="21562" y="1723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627214" y="3163200"/>
              <a:ext cx="153139" cy="192036"/>
            </a:xfrm>
            <a:custGeom>
              <a:avLst/>
              <a:gdLst/>
              <a:ahLst/>
              <a:cxnLst/>
              <a:rect l="0" t="0" r="0" b="0"/>
              <a:pathLst>
                <a:path w="153139" h="192036">
                  <a:moveTo>
                    <a:pt x="16268" y="90105"/>
                  </a:moveTo>
                  <a:lnTo>
                    <a:pt x="65199" y="90105"/>
                  </a:lnTo>
                  <a:lnTo>
                    <a:pt x="118740" y="84516"/>
                  </a:lnTo>
                  <a:lnTo>
                    <a:pt x="127866" y="79360"/>
                  </a:lnTo>
                  <a:lnTo>
                    <a:pt x="141127" y="64273"/>
                  </a:lnTo>
                  <a:lnTo>
                    <a:pt x="143961" y="55336"/>
                  </a:lnTo>
                  <a:lnTo>
                    <a:pt x="143990" y="36048"/>
                  </a:lnTo>
                  <a:lnTo>
                    <a:pt x="136983" y="18896"/>
                  </a:lnTo>
                  <a:lnTo>
                    <a:pt x="131840" y="11047"/>
                  </a:lnTo>
                  <a:lnTo>
                    <a:pt x="123732" y="5814"/>
                  </a:lnTo>
                  <a:lnTo>
                    <a:pt x="102245" y="0"/>
                  </a:lnTo>
                  <a:lnTo>
                    <a:pt x="80216" y="3655"/>
                  </a:lnTo>
                  <a:lnTo>
                    <a:pt x="37478" y="25066"/>
                  </a:lnTo>
                  <a:lnTo>
                    <a:pt x="11373" y="56146"/>
                  </a:lnTo>
                  <a:lnTo>
                    <a:pt x="2394" y="81642"/>
                  </a:lnTo>
                  <a:lnTo>
                    <a:pt x="0" y="94991"/>
                  </a:lnTo>
                  <a:lnTo>
                    <a:pt x="3578" y="119183"/>
                  </a:lnTo>
                  <a:lnTo>
                    <a:pt x="24939" y="163310"/>
                  </a:lnTo>
                  <a:lnTo>
                    <a:pt x="41178" y="178403"/>
                  </a:lnTo>
                  <a:lnTo>
                    <a:pt x="61264" y="187840"/>
                  </a:lnTo>
                  <a:lnTo>
                    <a:pt x="85789" y="192035"/>
                  </a:lnTo>
                  <a:lnTo>
                    <a:pt x="141034" y="178282"/>
                  </a:lnTo>
                  <a:lnTo>
                    <a:pt x="153138" y="174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096207" y="3042735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10528" y="0"/>
                  </a:moveTo>
                  <a:lnTo>
                    <a:pt x="1463" y="58617"/>
                  </a:lnTo>
                  <a:lnTo>
                    <a:pt x="289" y="121197"/>
                  </a:lnTo>
                  <a:lnTo>
                    <a:pt x="85" y="171351"/>
                  </a:lnTo>
                  <a:lnTo>
                    <a:pt x="17" y="230812"/>
                  </a:lnTo>
                  <a:lnTo>
                    <a:pt x="3" y="287619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948808" y="3158549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2481" y="0"/>
                  </a:lnTo>
                  <a:lnTo>
                    <a:pt x="109478" y="8405"/>
                  </a:lnTo>
                  <a:lnTo>
                    <a:pt x="47606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203698" y="3011150"/>
              <a:ext cx="287862" cy="323458"/>
            </a:xfrm>
            <a:custGeom>
              <a:avLst/>
              <a:gdLst/>
              <a:ahLst/>
              <a:cxnLst/>
              <a:rect l="0" t="0" r="0" b="0"/>
              <a:pathLst>
                <a:path w="287862" h="323458">
                  <a:moveTo>
                    <a:pt x="8323" y="0"/>
                  </a:moveTo>
                  <a:lnTo>
                    <a:pt x="8323" y="52050"/>
                  </a:lnTo>
                  <a:lnTo>
                    <a:pt x="8323" y="105110"/>
                  </a:lnTo>
                  <a:lnTo>
                    <a:pt x="11442" y="157875"/>
                  </a:lnTo>
                  <a:lnTo>
                    <a:pt x="13536" y="207435"/>
                  </a:lnTo>
                  <a:lnTo>
                    <a:pt x="9352" y="266103"/>
                  </a:lnTo>
                  <a:lnTo>
                    <a:pt x="3038" y="303063"/>
                  </a:lnTo>
                  <a:lnTo>
                    <a:pt x="1290" y="306157"/>
                  </a:lnTo>
                  <a:lnTo>
                    <a:pt x="125" y="303541"/>
                  </a:lnTo>
                  <a:lnTo>
                    <a:pt x="0" y="288155"/>
                  </a:lnTo>
                  <a:lnTo>
                    <a:pt x="12585" y="226780"/>
                  </a:lnTo>
                  <a:lnTo>
                    <a:pt x="28173" y="191196"/>
                  </a:lnTo>
                  <a:lnTo>
                    <a:pt x="36764" y="183616"/>
                  </a:lnTo>
                  <a:lnTo>
                    <a:pt x="58788" y="175194"/>
                  </a:lnTo>
                  <a:lnTo>
                    <a:pt x="68872" y="176457"/>
                  </a:lnTo>
                  <a:lnTo>
                    <a:pt x="86316" y="187220"/>
                  </a:lnTo>
                  <a:lnTo>
                    <a:pt x="98749" y="203702"/>
                  </a:lnTo>
                  <a:lnTo>
                    <a:pt x="116261" y="242878"/>
                  </a:lnTo>
                  <a:lnTo>
                    <a:pt x="123750" y="284629"/>
                  </a:lnTo>
                  <a:lnTo>
                    <a:pt x="126218" y="284509"/>
                  </a:lnTo>
                  <a:lnTo>
                    <a:pt x="151533" y="252282"/>
                  </a:lnTo>
                  <a:lnTo>
                    <a:pt x="210930" y="213152"/>
                  </a:lnTo>
                  <a:lnTo>
                    <a:pt x="260175" y="184957"/>
                  </a:lnTo>
                  <a:lnTo>
                    <a:pt x="276625" y="171500"/>
                  </a:lnTo>
                  <a:lnTo>
                    <a:pt x="285496" y="151482"/>
                  </a:lnTo>
                  <a:lnTo>
                    <a:pt x="287861" y="139592"/>
                  </a:lnTo>
                  <a:lnTo>
                    <a:pt x="284758" y="129326"/>
                  </a:lnTo>
                  <a:lnTo>
                    <a:pt x="268834" y="111681"/>
                  </a:lnTo>
                  <a:lnTo>
                    <a:pt x="258036" y="107209"/>
                  </a:lnTo>
                  <a:lnTo>
                    <a:pt x="233560" y="105360"/>
                  </a:lnTo>
                  <a:lnTo>
                    <a:pt x="210203" y="111557"/>
                  </a:lnTo>
                  <a:lnTo>
                    <a:pt x="180443" y="128200"/>
                  </a:lnTo>
                  <a:lnTo>
                    <a:pt x="165539" y="142376"/>
                  </a:lnTo>
                  <a:lnTo>
                    <a:pt x="155015" y="160374"/>
                  </a:lnTo>
                  <a:lnTo>
                    <a:pt x="147133" y="208930"/>
                  </a:lnTo>
                  <a:lnTo>
                    <a:pt x="148696" y="260462"/>
                  </a:lnTo>
                  <a:lnTo>
                    <a:pt x="154938" y="281877"/>
                  </a:lnTo>
                  <a:lnTo>
                    <a:pt x="165512" y="299194"/>
                  </a:lnTo>
                  <a:lnTo>
                    <a:pt x="181130" y="311570"/>
                  </a:lnTo>
                  <a:lnTo>
                    <a:pt x="200939" y="319799"/>
                  </a:lnTo>
                  <a:lnTo>
                    <a:pt x="225341" y="323457"/>
                  </a:lnTo>
                  <a:lnTo>
                    <a:pt x="245545" y="318844"/>
                  </a:lnTo>
                  <a:lnTo>
                    <a:pt x="282063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517347" y="3105906"/>
              <a:ext cx="73700" cy="194536"/>
            </a:xfrm>
            <a:custGeom>
              <a:avLst/>
              <a:gdLst/>
              <a:ahLst/>
              <a:cxnLst/>
              <a:rect l="0" t="0" r="0" b="0"/>
              <a:pathLst>
                <a:path w="73700" h="194536">
                  <a:moveTo>
                    <a:pt x="0" y="115814"/>
                  </a:moveTo>
                  <a:lnTo>
                    <a:pt x="19128" y="175754"/>
                  </a:lnTo>
                  <a:lnTo>
                    <a:pt x="30338" y="193537"/>
                  </a:lnTo>
                  <a:lnTo>
                    <a:pt x="31923" y="194535"/>
                  </a:lnTo>
                  <a:lnTo>
                    <a:pt x="10445" y="132916"/>
                  </a:lnTo>
                  <a:lnTo>
                    <a:pt x="2063" y="79938"/>
                  </a:lnTo>
                  <a:lnTo>
                    <a:pt x="611" y="38373"/>
                  </a:lnTo>
                  <a:lnTo>
                    <a:pt x="6510" y="16665"/>
                  </a:lnTo>
                  <a:lnTo>
                    <a:pt x="11359" y="7601"/>
                  </a:lnTo>
                  <a:lnTo>
                    <a:pt x="19271" y="2728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646431" y="3124006"/>
              <a:ext cx="134251" cy="188385"/>
            </a:xfrm>
            <a:custGeom>
              <a:avLst/>
              <a:gdLst/>
              <a:ahLst/>
              <a:cxnLst/>
              <a:rect l="0" t="0" r="0" b="0"/>
              <a:pathLst>
                <a:path w="134251" h="188385">
                  <a:moveTo>
                    <a:pt x="28843" y="87185"/>
                  </a:moveTo>
                  <a:lnTo>
                    <a:pt x="40022" y="98364"/>
                  </a:lnTo>
                  <a:lnTo>
                    <a:pt x="57988" y="103852"/>
                  </a:lnTo>
                  <a:lnTo>
                    <a:pt x="80402" y="105121"/>
                  </a:lnTo>
                  <a:lnTo>
                    <a:pt x="102061" y="101786"/>
                  </a:lnTo>
                  <a:lnTo>
                    <a:pt x="120267" y="90165"/>
                  </a:lnTo>
                  <a:lnTo>
                    <a:pt x="128396" y="82153"/>
                  </a:lnTo>
                  <a:lnTo>
                    <a:pt x="132646" y="72132"/>
                  </a:lnTo>
                  <a:lnTo>
                    <a:pt x="134250" y="48519"/>
                  </a:lnTo>
                  <a:lnTo>
                    <a:pt x="127944" y="28666"/>
                  </a:lnTo>
                  <a:lnTo>
                    <a:pt x="122986" y="20097"/>
                  </a:lnTo>
                  <a:lnTo>
                    <a:pt x="108119" y="7455"/>
                  </a:lnTo>
                  <a:lnTo>
                    <a:pt x="99241" y="2446"/>
                  </a:lnTo>
                  <a:lnTo>
                    <a:pt x="80019" y="0"/>
                  </a:lnTo>
                  <a:lnTo>
                    <a:pt x="60946" y="3983"/>
                  </a:lnTo>
                  <a:lnTo>
                    <a:pt x="29639" y="25603"/>
                  </a:lnTo>
                  <a:lnTo>
                    <a:pt x="16329" y="39928"/>
                  </a:lnTo>
                  <a:lnTo>
                    <a:pt x="6514" y="57993"/>
                  </a:lnTo>
                  <a:lnTo>
                    <a:pt x="0" y="93484"/>
                  </a:lnTo>
                  <a:lnTo>
                    <a:pt x="3660" y="128046"/>
                  </a:lnTo>
                  <a:lnTo>
                    <a:pt x="12192" y="146680"/>
                  </a:lnTo>
                  <a:lnTo>
                    <a:pt x="36733" y="177706"/>
                  </a:lnTo>
                  <a:lnTo>
                    <a:pt x="56526" y="185908"/>
                  </a:lnTo>
                  <a:lnTo>
                    <a:pt x="77412" y="188384"/>
                  </a:lnTo>
                  <a:lnTo>
                    <a:pt x="102543" y="1819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951308" y="3170291"/>
              <a:ext cx="187221" cy="167623"/>
            </a:xfrm>
            <a:custGeom>
              <a:avLst/>
              <a:gdLst/>
              <a:ahLst/>
              <a:cxnLst/>
              <a:rect l="0" t="0" r="0" b="0"/>
              <a:pathLst>
                <a:path w="187221" h="167623">
                  <a:moveTo>
                    <a:pt x="71407" y="104071"/>
                  </a:moveTo>
                  <a:lnTo>
                    <a:pt x="87048" y="86090"/>
                  </a:lnTo>
                  <a:lnTo>
                    <a:pt x="95126" y="69174"/>
                  </a:lnTo>
                  <a:lnTo>
                    <a:pt x="96377" y="49957"/>
                  </a:lnTo>
                  <a:lnTo>
                    <a:pt x="91863" y="29718"/>
                  </a:lnTo>
                  <a:lnTo>
                    <a:pt x="82059" y="9024"/>
                  </a:lnTo>
                  <a:lnTo>
                    <a:pt x="74998" y="3272"/>
                  </a:lnTo>
                  <a:lnTo>
                    <a:pt x="66783" y="607"/>
                  </a:lnTo>
                  <a:lnTo>
                    <a:pt x="57796" y="0"/>
                  </a:lnTo>
                  <a:lnTo>
                    <a:pt x="41571" y="5565"/>
                  </a:lnTo>
                  <a:lnTo>
                    <a:pt x="33968" y="10324"/>
                  </a:lnTo>
                  <a:lnTo>
                    <a:pt x="22402" y="24972"/>
                  </a:lnTo>
                  <a:lnTo>
                    <a:pt x="5445" y="68560"/>
                  </a:lnTo>
                  <a:lnTo>
                    <a:pt x="0" y="108497"/>
                  </a:lnTo>
                  <a:lnTo>
                    <a:pt x="3976" y="144377"/>
                  </a:lnTo>
                  <a:lnTo>
                    <a:pt x="8906" y="153168"/>
                  </a:lnTo>
                  <a:lnTo>
                    <a:pt x="23741" y="166056"/>
                  </a:lnTo>
                  <a:lnTo>
                    <a:pt x="31441" y="167622"/>
                  </a:lnTo>
                  <a:lnTo>
                    <a:pt x="38914" y="166325"/>
                  </a:lnTo>
                  <a:lnTo>
                    <a:pt x="53456" y="158646"/>
                  </a:lnTo>
                  <a:lnTo>
                    <a:pt x="67718" y="147434"/>
                  </a:lnTo>
                  <a:lnTo>
                    <a:pt x="83313" y="122379"/>
                  </a:lnTo>
                  <a:lnTo>
                    <a:pt x="97892" y="74066"/>
                  </a:lnTo>
                  <a:lnTo>
                    <a:pt x="100725" y="47062"/>
                  </a:lnTo>
                  <a:lnTo>
                    <a:pt x="102650" y="42668"/>
                  </a:lnTo>
                  <a:lnTo>
                    <a:pt x="105104" y="44419"/>
                  </a:lnTo>
                  <a:lnTo>
                    <a:pt x="127354" y="103109"/>
                  </a:lnTo>
                  <a:lnTo>
                    <a:pt x="133272" y="113958"/>
                  </a:lnTo>
                  <a:lnTo>
                    <a:pt x="149205" y="129133"/>
                  </a:lnTo>
                  <a:lnTo>
                    <a:pt x="165645" y="137436"/>
                  </a:lnTo>
                  <a:lnTo>
                    <a:pt x="171667" y="138013"/>
                  </a:lnTo>
                  <a:lnTo>
                    <a:pt x="187220" y="1356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165363" y="3137492"/>
              <a:ext cx="57395" cy="170186"/>
            </a:xfrm>
            <a:custGeom>
              <a:avLst/>
              <a:gdLst/>
              <a:ahLst/>
              <a:cxnLst/>
              <a:rect l="0" t="0" r="0" b="0"/>
              <a:pathLst>
                <a:path w="57395" h="170186">
                  <a:moveTo>
                    <a:pt x="4751" y="84228"/>
                  </a:moveTo>
                  <a:lnTo>
                    <a:pt x="22709" y="145339"/>
                  </a:lnTo>
                  <a:lnTo>
                    <a:pt x="30609" y="170185"/>
                  </a:lnTo>
                  <a:lnTo>
                    <a:pt x="14739" y="111665"/>
                  </a:lnTo>
                  <a:lnTo>
                    <a:pt x="0" y="52313"/>
                  </a:lnTo>
                  <a:lnTo>
                    <a:pt x="1860" y="26370"/>
                  </a:lnTo>
                  <a:lnTo>
                    <a:pt x="7503" y="17580"/>
                  </a:lnTo>
                  <a:lnTo>
                    <a:pt x="15944" y="11720"/>
                  </a:lnTo>
                  <a:lnTo>
                    <a:pt x="5739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271647" y="3134365"/>
              <a:ext cx="140623" cy="185799"/>
            </a:xfrm>
            <a:custGeom>
              <a:avLst/>
              <a:gdLst/>
              <a:ahLst/>
              <a:cxnLst/>
              <a:rect l="0" t="0" r="0" b="0"/>
              <a:pathLst>
                <a:path w="140623" h="185799">
                  <a:moveTo>
                    <a:pt x="14280" y="87355"/>
                  </a:moveTo>
                  <a:lnTo>
                    <a:pt x="32260" y="102996"/>
                  </a:lnTo>
                  <a:lnTo>
                    <a:pt x="49177" y="111074"/>
                  </a:lnTo>
                  <a:lnTo>
                    <a:pt x="68395" y="112325"/>
                  </a:lnTo>
                  <a:lnTo>
                    <a:pt x="88634" y="107811"/>
                  </a:lnTo>
                  <a:lnTo>
                    <a:pt x="109328" y="98006"/>
                  </a:lnTo>
                  <a:lnTo>
                    <a:pt x="123984" y="82730"/>
                  </a:lnTo>
                  <a:lnTo>
                    <a:pt x="129530" y="73743"/>
                  </a:lnTo>
                  <a:lnTo>
                    <a:pt x="132573" y="54399"/>
                  </a:lnTo>
                  <a:lnTo>
                    <a:pt x="131747" y="44327"/>
                  </a:lnTo>
                  <a:lnTo>
                    <a:pt x="124590" y="26898"/>
                  </a:lnTo>
                  <a:lnTo>
                    <a:pt x="119405" y="18974"/>
                  </a:lnTo>
                  <a:lnTo>
                    <a:pt x="104286" y="7050"/>
                  </a:lnTo>
                  <a:lnTo>
                    <a:pt x="95341" y="2233"/>
                  </a:lnTo>
                  <a:lnTo>
                    <a:pt x="76044" y="0"/>
                  </a:lnTo>
                  <a:lnTo>
                    <a:pt x="65984" y="1042"/>
                  </a:lnTo>
                  <a:lnTo>
                    <a:pt x="45448" y="11559"/>
                  </a:lnTo>
                  <a:lnTo>
                    <a:pt x="26963" y="27932"/>
                  </a:lnTo>
                  <a:lnTo>
                    <a:pt x="5564" y="67038"/>
                  </a:lnTo>
                  <a:lnTo>
                    <a:pt x="1451" y="77320"/>
                  </a:lnTo>
                  <a:lnTo>
                    <a:pt x="0" y="101222"/>
                  </a:lnTo>
                  <a:lnTo>
                    <a:pt x="8600" y="149106"/>
                  </a:lnTo>
                  <a:lnTo>
                    <a:pt x="14003" y="157768"/>
                  </a:lnTo>
                  <a:lnTo>
                    <a:pt x="29364" y="170512"/>
                  </a:lnTo>
                  <a:lnTo>
                    <a:pt x="57744" y="184264"/>
                  </a:lnTo>
                  <a:lnTo>
                    <a:pt x="81171" y="185798"/>
                  </a:lnTo>
                  <a:lnTo>
                    <a:pt x="140622" y="1821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730319" y="2937450"/>
              <a:ext cx="29392" cy="421141"/>
            </a:xfrm>
            <a:custGeom>
              <a:avLst/>
              <a:gdLst/>
              <a:ahLst/>
              <a:cxnLst/>
              <a:rect l="0" t="0" r="0" b="0"/>
              <a:pathLst>
                <a:path w="29392" h="421141">
                  <a:moveTo>
                    <a:pt x="8334" y="0"/>
                  </a:moveTo>
                  <a:lnTo>
                    <a:pt x="0" y="52051"/>
                  </a:lnTo>
                  <a:lnTo>
                    <a:pt x="1575" y="111349"/>
                  </a:lnTo>
                  <a:lnTo>
                    <a:pt x="5330" y="155944"/>
                  </a:lnTo>
                  <a:lnTo>
                    <a:pt x="8614" y="217002"/>
                  </a:lnTo>
                  <a:lnTo>
                    <a:pt x="16492" y="273972"/>
                  </a:lnTo>
                  <a:lnTo>
                    <a:pt x="18394" y="335528"/>
                  </a:lnTo>
                  <a:lnTo>
                    <a:pt x="27134" y="395395"/>
                  </a:lnTo>
                  <a:lnTo>
                    <a:pt x="29391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562224" y="2926922"/>
              <a:ext cx="208015" cy="252623"/>
            </a:xfrm>
            <a:custGeom>
              <a:avLst/>
              <a:gdLst/>
              <a:ahLst/>
              <a:cxnLst/>
              <a:rect l="0" t="0" r="0" b="0"/>
              <a:pathLst>
                <a:path w="208015" h="252623">
                  <a:moveTo>
                    <a:pt x="208014" y="189513"/>
                  </a:moveTo>
                  <a:lnTo>
                    <a:pt x="165322" y="192632"/>
                  </a:lnTo>
                  <a:lnTo>
                    <a:pt x="113182" y="208641"/>
                  </a:lnTo>
                  <a:lnTo>
                    <a:pt x="50080" y="238876"/>
                  </a:lnTo>
                  <a:lnTo>
                    <a:pt x="29027" y="250837"/>
                  </a:lnTo>
                  <a:lnTo>
                    <a:pt x="19670" y="252622"/>
                  </a:lnTo>
                  <a:lnTo>
                    <a:pt x="11091" y="251473"/>
                  </a:lnTo>
                  <a:lnTo>
                    <a:pt x="3033" y="248367"/>
                  </a:lnTo>
                  <a:lnTo>
                    <a:pt x="0" y="241617"/>
                  </a:lnTo>
                  <a:lnTo>
                    <a:pt x="12050" y="184084"/>
                  </a:lnTo>
                  <a:lnTo>
                    <a:pt x="32868" y="128302"/>
                  </a:lnTo>
                  <a:lnTo>
                    <a:pt x="45635" y="78050"/>
                  </a:lnTo>
                  <a:lnTo>
                    <a:pt x="57309" y="17497"/>
                  </a:lnTo>
                  <a:lnTo>
                    <a:pt x="6061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107261" y="3011150"/>
              <a:ext cx="20947" cy="389555"/>
            </a:xfrm>
            <a:custGeom>
              <a:avLst/>
              <a:gdLst/>
              <a:ahLst/>
              <a:cxnLst/>
              <a:rect l="0" t="0" r="0" b="0"/>
              <a:pathLst>
                <a:path w="20947" h="389555">
                  <a:moveTo>
                    <a:pt x="20946" y="0"/>
                  </a:moveTo>
                  <a:lnTo>
                    <a:pt x="4158" y="56215"/>
                  </a:lnTo>
                  <a:lnTo>
                    <a:pt x="732" y="114786"/>
                  </a:lnTo>
                  <a:lnTo>
                    <a:pt x="139" y="166981"/>
                  </a:lnTo>
                  <a:lnTo>
                    <a:pt x="0" y="209915"/>
                  </a:lnTo>
                  <a:lnTo>
                    <a:pt x="1092" y="272377"/>
                  </a:lnTo>
                  <a:lnTo>
                    <a:pt x="7135" y="327279"/>
                  </a:lnTo>
                  <a:lnTo>
                    <a:pt x="10418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001865" y="3200663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16893" y="5589"/>
                  </a:lnTo>
                  <a:lnTo>
                    <a:pt x="60194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191378" y="2958507"/>
              <a:ext cx="157929" cy="400084"/>
            </a:xfrm>
            <a:custGeom>
              <a:avLst/>
              <a:gdLst/>
              <a:ahLst/>
              <a:cxnLst/>
              <a:rect l="0" t="0" r="0" b="0"/>
              <a:pathLst>
                <a:path w="157929" h="400084">
                  <a:moveTo>
                    <a:pt x="0" y="0"/>
                  </a:moveTo>
                  <a:lnTo>
                    <a:pt x="17959" y="63451"/>
                  </a:lnTo>
                  <a:lnTo>
                    <a:pt x="28547" y="124664"/>
                  </a:lnTo>
                  <a:lnTo>
                    <a:pt x="30685" y="174198"/>
                  </a:lnTo>
                  <a:lnTo>
                    <a:pt x="31319" y="227090"/>
                  </a:lnTo>
                  <a:lnTo>
                    <a:pt x="34627" y="275516"/>
                  </a:lnTo>
                  <a:lnTo>
                    <a:pt x="40635" y="338693"/>
                  </a:lnTo>
                  <a:lnTo>
                    <a:pt x="39958" y="345118"/>
                  </a:lnTo>
                  <a:lnTo>
                    <a:pt x="38337" y="345893"/>
                  </a:lnTo>
                  <a:lnTo>
                    <a:pt x="36087" y="342899"/>
                  </a:lnTo>
                  <a:lnTo>
                    <a:pt x="32920" y="310740"/>
                  </a:lnTo>
                  <a:lnTo>
                    <a:pt x="37571" y="269756"/>
                  </a:lnTo>
                  <a:lnTo>
                    <a:pt x="42594" y="259386"/>
                  </a:lnTo>
                  <a:lnTo>
                    <a:pt x="57535" y="244745"/>
                  </a:lnTo>
                  <a:lnTo>
                    <a:pt x="65263" y="242712"/>
                  </a:lnTo>
                  <a:lnTo>
                    <a:pt x="72754" y="243696"/>
                  </a:lnTo>
                  <a:lnTo>
                    <a:pt x="87318" y="251029"/>
                  </a:lnTo>
                  <a:lnTo>
                    <a:pt x="101589" y="262087"/>
                  </a:lnTo>
                  <a:lnTo>
                    <a:pt x="128645" y="303891"/>
                  </a:lnTo>
                  <a:lnTo>
                    <a:pt x="152834" y="367202"/>
                  </a:lnTo>
                  <a:lnTo>
                    <a:pt x="157928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391419" y="3169077"/>
              <a:ext cx="63173" cy="150105"/>
            </a:xfrm>
            <a:custGeom>
              <a:avLst/>
              <a:gdLst/>
              <a:ahLst/>
              <a:cxnLst/>
              <a:rect l="0" t="0" r="0" b="0"/>
              <a:pathLst>
                <a:path w="63173" h="150105">
                  <a:moveTo>
                    <a:pt x="0" y="73700"/>
                  </a:moveTo>
                  <a:lnTo>
                    <a:pt x="17960" y="127575"/>
                  </a:lnTo>
                  <a:lnTo>
                    <a:pt x="24750" y="147947"/>
                  </a:lnTo>
                  <a:lnTo>
                    <a:pt x="24689" y="150104"/>
                  </a:lnTo>
                  <a:lnTo>
                    <a:pt x="14595" y="131953"/>
                  </a:lnTo>
                  <a:lnTo>
                    <a:pt x="4845" y="102658"/>
                  </a:lnTo>
                  <a:lnTo>
                    <a:pt x="2606" y="64863"/>
                  </a:lnTo>
                  <a:lnTo>
                    <a:pt x="6228" y="37797"/>
                  </a:lnTo>
                  <a:lnTo>
                    <a:pt x="11171" y="27538"/>
                  </a:lnTo>
                  <a:lnTo>
                    <a:pt x="26022" y="13019"/>
                  </a:lnTo>
                  <a:lnTo>
                    <a:pt x="41202" y="5786"/>
                  </a:lnTo>
                  <a:lnTo>
                    <a:pt x="6317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508619" y="3136901"/>
              <a:ext cx="114428" cy="255441"/>
            </a:xfrm>
            <a:custGeom>
              <a:avLst/>
              <a:gdLst/>
              <a:ahLst/>
              <a:cxnLst/>
              <a:rect l="0" t="0" r="0" b="0"/>
              <a:pathLst>
                <a:path w="114428" h="255441">
                  <a:moveTo>
                    <a:pt x="9142" y="116404"/>
                  </a:moveTo>
                  <a:lnTo>
                    <a:pt x="31499" y="116404"/>
                  </a:lnTo>
                  <a:lnTo>
                    <a:pt x="62171" y="105226"/>
                  </a:lnTo>
                  <a:lnTo>
                    <a:pt x="87896" y="87096"/>
                  </a:lnTo>
                  <a:lnTo>
                    <a:pt x="96786" y="67503"/>
                  </a:lnTo>
                  <a:lnTo>
                    <a:pt x="99157" y="55728"/>
                  </a:lnTo>
                  <a:lnTo>
                    <a:pt x="95553" y="33285"/>
                  </a:lnTo>
                  <a:lnTo>
                    <a:pt x="91316" y="22387"/>
                  </a:lnTo>
                  <a:lnTo>
                    <a:pt x="77250" y="7159"/>
                  </a:lnTo>
                  <a:lnTo>
                    <a:pt x="68585" y="1460"/>
                  </a:lnTo>
                  <a:lnTo>
                    <a:pt x="59300" y="0"/>
                  </a:lnTo>
                  <a:lnTo>
                    <a:pt x="39623" y="4618"/>
                  </a:lnTo>
                  <a:lnTo>
                    <a:pt x="22300" y="17589"/>
                  </a:lnTo>
                  <a:lnTo>
                    <a:pt x="14405" y="25961"/>
                  </a:lnTo>
                  <a:lnTo>
                    <a:pt x="5632" y="50861"/>
                  </a:lnTo>
                  <a:lnTo>
                    <a:pt x="0" y="108917"/>
                  </a:lnTo>
                  <a:lnTo>
                    <a:pt x="7293" y="165445"/>
                  </a:lnTo>
                  <a:lnTo>
                    <a:pt x="23118" y="218551"/>
                  </a:lnTo>
                  <a:lnTo>
                    <a:pt x="28988" y="230126"/>
                  </a:lnTo>
                  <a:lnTo>
                    <a:pt x="44869" y="246106"/>
                  </a:lnTo>
                  <a:lnTo>
                    <a:pt x="54017" y="252005"/>
                  </a:lnTo>
                  <a:lnTo>
                    <a:pt x="76660" y="255440"/>
                  </a:lnTo>
                  <a:lnTo>
                    <a:pt x="114427" y="2532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659055" y="3142199"/>
              <a:ext cx="121920" cy="237449"/>
            </a:xfrm>
            <a:custGeom>
              <a:avLst/>
              <a:gdLst/>
              <a:ahLst/>
              <a:cxnLst/>
              <a:rect l="0" t="0" r="0" b="0"/>
              <a:pathLst>
                <a:path w="121920" h="237449">
                  <a:moveTo>
                    <a:pt x="16634" y="132163"/>
                  </a:moveTo>
                  <a:lnTo>
                    <a:pt x="34615" y="116522"/>
                  </a:lnTo>
                  <a:lnTo>
                    <a:pt x="89818" y="84151"/>
                  </a:lnTo>
                  <a:lnTo>
                    <a:pt x="106092" y="66371"/>
                  </a:lnTo>
                  <a:lnTo>
                    <a:pt x="110198" y="56716"/>
                  </a:lnTo>
                  <a:lnTo>
                    <a:pt x="111640" y="36630"/>
                  </a:lnTo>
                  <a:lnTo>
                    <a:pt x="108048" y="27530"/>
                  </a:lnTo>
                  <a:lnTo>
                    <a:pt x="94697" y="11181"/>
                  </a:lnTo>
                  <a:lnTo>
                    <a:pt x="73946" y="2354"/>
                  </a:lnTo>
                  <a:lnTo>
                    <a:pt x="61861" y="0"/>
                  </a:lnTo>
                  <a:lnTo>
                    <a:pt x="51465" y="1941"/>
                  </a:lnTo>
                  <a:lnTo>
                    <a:pt x="33674" y="13455"/>
                  </a:lnTo>
                  <a:lnTo>
                    <a:pt x="10505" y="45258"/>
                  </a:lnTo>
                  <a:lnTo>
                    <a:pt x="0" y="84317"/>
                  </a:lnTo>
                  <a:lnTo>
                    <a:pt x="2476" y="125525"/>
                  </a:lnTo>
                  <a:lnTo>
                    <a:pt x="16208" y="167371"/>
                  </a:lnTo>
                  <a:lnTo>
                    <a:pt x="31653" y="189146"/>
                  </a:lnTo>
                  <a:lnTo>
                    <a:pt x="64574" y="222188"/>
                  </a:lnTo>
                  <a:lnTo>
                    <a:pt x="85514" y="230666"/>
                  </a:lnTo>
                  <a:lnTo>
                    <a:pt x="121919" y="2374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830317" y="3126963"/>
              <a:ext cx="144031" cy="255036"/>
            </a:xfrm>
            <a:custGeom>
              <a:avLst/>
              <a:gdLst/>
              <a:ahLst/>
              <a:cxnLst/>
              <a:rect l="0" t="0" r="0" b="0"/>
              <a:pathLst>
                <a:path w="144031" h="255036">
                  <a:moveTo>
                    <a:pt x="87528" y="0"/>
                  </a:moveTo>
                  <a:lnTo>
                    <a:pt x="65171" y="0"/>
                  </a:lnTo>
                  <a:lnTo>
                    <a:pt x="47956" y="6239"/>
                  </a:lnTo>
                  <a:lnTo>
                    <a:pt x="32505" y="17981"/>
                  </a:lnTo>
                  <a:lnTo>
                    <a:pt x="11824" y="44322"/>
                  </a:lnTo>
                  <a:lnTo>
                    <a:pt x="2019" y="64153"/>
                  </a:lnTo>
                  <a:lnTo>
                    <a:pt x="0" y="84664"/>
                  </a:lnTo>
                  <a:lnTo>
                    <a:pt x="1100" y="95048"/>
                  </a:lnTo>
                  <a:lnTo>
                    <a:pt x="6513" y="104309"/>
                  </a:lnTo>
                  <a:lnTo>
                    <a:pt x="25005" y="120839"/>
                  </a:lnTo>
                  <a:lnTo>
                    <a:pt x="67768" y="142109"/>
                  </a:lnTo>
                  <a:lnTo>
                    <a:pt x="128195" y="166792"/>
                  </a:lnTo>
                  <a:lnTo>
                    <a:pt x="135696" y="175536"/>
                  </a:lnTo>
                  <a:lnTo>
                    <a:pt x="144030" y="197729"/>
                  </a:lnTo>
                  <a:lnTo>
                    <a:pt x="141496" y="220071"/>
                  </a:lnTo>
                  <a:lnTo>
                    <a:pt x="137544" y="230942"/>
                  </a:lnTo>
                  <a:lnTo>
                    <a:pt x="130230" y="239359"/>
                  </a:lnTo>
                  <a:lnTo>
                    <a:pt x="109626" y="251831"/>
                  </a:lnTo>
                  <a:lnTo>
                    <a:pt x="84871" y="255035"/>
                  </a:lnTo>
                  <a:lnTo>
                    <a:pt x="21667" y="252994"/>
                  </a:lnTo>
                  <a:lnTo>
                    <a:pt x="3299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546831" y="221098"/>
            <a:ext cx="2832817" cy="536954"/>
            <a:chOff x="546831" y="221098"/>
            <a:chExt cx="2832817" cy="536954"/>
          </a:xfrm>
        </p:grpSpPr>
        <p:sp>
          <p:nvSpPr>
            <p:cNvPr id="2" name="Freeform 1"/>
            <p:cNvSpPr/>
            <p:nvPr/>
          </p:nvSpPr>
          <p:spPr>
            <a:xfrm>
              <a:off x="697807" y="357318"/>
              <a:ext cx="39188" cy="400734"/>
            </a:xfrm>
            <a:custGeom>
              <a:avLst/>
              <a:gdLst/>
              <a:ahLst/>
              <a:cxnLst/>
              <a:rect l="0" t="0" r="0" b="0"/>
              <a:pathLst>
                <a:path w="39188" h="400734">
                  <a:moveTo>
                    <a:pt x="18130" y="11179"/>
                  </a:moveTo>
                  <a:lnTo>
                    <a:pt x="6952" y="0"/>
                  </a:lnTo>
                  <a:lnTo>
                    <a:pt x="3659" y="1387"/>
                  </a:lnTo>
                  <a:lnTo>
                    <a:pt x="0" y="15406"/>
                  </a:lnTo>
                  <a:lnTo>
                    <a:pt x="6057" y="64873"/>
                  </a:lnTo>
                  <a:lnTo>
                    <a:pt x="14033" y="119895"/>
                  </a:lnTo>
                  <a:lnTo>
                    <a:pt x="18086" y="177142"/>
                  </a:lnTo>
                  <a:lnTo>
                    <a:pt x="29343" y="235944"/>
                  </a:lnTo>
                  <a:lnTo>
                    <a:pt x="36271" y="286006"/>
                  </a:lnTo>
                  <a:lnTo>
                    <a:pt x="38323" y="334765"/>
                  </a:lnTo>
                  <a:lnTo>
                    <a:pt x="38931" y="372608"/>
                  </a:lnTo>
                  <a:lnTo>
                    <a:pt x="39187" y="4007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46831" y="285453"/>
              <a:ext cx="421791" cy="430485"/>
            </a:xfrm>
            <a:custGeom>
              <a:avLst/>
              <a:gdLst/>
              <a:ahLst/>
              <a:cxnLst/>
              <a:rect l="0" t="0" r="0" b="0"/>
              <a:pathLst>
                <a:path w="421791" h="430485">
                  <a:moveTo>
                    <a:pt x="11179" y="72515"/>
                  </a:moveTo>
                  <a:lnTo>
                    <a:pt x="0" y="61337"/>
                  </a:lnTo>
                  <a:lnTo>
                    <a:pt x="217" y="55704"/>
                  </a:lnTo>
                  <a:lnTo>
                    <a:pt x="9816" y="43207"/>
                  </a:lnTo>
                  <a:lnTo>
                    <a:pt x="51811" y="17290"/>
                  </a:lnTo>
                  <a:lnTo>
                    <a:pt x="85609" y="4810"/>
                  </a:lnTo>
                  <a:lnTo>
                    <a:pt x="138358" y="0"/>
                  </a:lnTo>
                  <a:lnTo>
                    <a:pt x="199428" y="4639"/>
                  </a:lnTo>
                  <a:lnTo>
                    <a:pt x="249835" y="17990"/>
                  </a:lnTo>
                  <a:lnTo>
                    <a:pt x="267767" y="29175"/>
                  </a:lnTo>
                  <a:lnTo>
                    <a:pt x="280416" y="48184"/>
                  </a:lnTo>
                  <a:lnTo>
                    <a:pt x="300704" y="104839"/>
                  </a:lnTo>
                  <a:lnTo>
                    <a:pt x="303245" y="142794"/>
                  </a:lnTo>
                  <a:lnTo>
                    <a:pt x="295939" y="176787"/>
                  </a:lnTo>
                  <a:lnTo>
                    <a:pt x="273102" y="216595"/>
                  </a:lnTo>
                  <a:lnTo>
                    <a:pt x="258610" y="231307"/>
                  </a:lnTo>
                  <a:lnTo>
                    <a:pt x="240471" y="241745"/>
                  </a:lnTo>
                  <a:lnTo>
                    <a:pt x="236570" y="247337"/>
                  </a:lnTo>
                  <a:lnTo>
                    <a:pt x="236309" y="253404"/>
                  </a:lnTo>
                  <a:lnTo>
                    <a:pt x="242258" y="266384"/>
                  </a:lnTo>
                  <a:lnTo>
                    <a:pt x="285299" y="326173"/>
                  </a:lnTo>
                  <a:lnTo>
                    <a:pt x="327067" y="385336"/>
                  </a:lnTo>
                  <a:lnTo>
                    <a:pt x="360706" y="415847"/>
                  </a:lnTo>
                  <a:lnTo>
                    <a:pt x="383723" y="423979"/>
                  </a:lnTo>
                  <a:lnTo>
                    <a:pt x="421790" y="430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54251" y="535747"/>
              <a:ext cx="151242" cy="177074"/>
            </a:xfrm>
            <a:custGeom>
              <a:avLst/>
              <a:gdLst/>
              <a:ahLst/>
              <a:cxnLst/>
              <a:rect l="0" t="0" r="0" b="0"/>
              <a:pathLst>
                <a:path w="151242" h="177074">
                  <a:moveTo>
                    <a:pt x="3842" y="64377"/>
                  </a:moveTo>
                  <a:lnTo>
                    <a:pt x="36294" y="70443"/>
                  </a:lnTo>
                  <a:lnTo>
                    <a:pt x="93773" y="59818"/>
                  </a:lnTo>
                  <a:lnTo>
                    <a:pt x="103570" y="54318"/>
                  </a:lnTo>
                  <a:lnTo>
                    <a:pt x="117576" y="38849"/>
                  </a:lnTo>
                  <a:lnTo>
                    <a:pt x="119439" y="30981"/>
                  </a:lnTo>
                  <a:lnTo>
                    <a:pt x="118341" y="23396"/>
                  </a:lnTo>
                  <a:lnTo>
                    <a:pt x="115270" y="15999"/>
                  </a:lnTo>
                  <a:lnTo>
                    <a:pt x="99379" y="4661"/>
                  </a:lnTo>
                  <a:lnTo>
                    <a:pt x="88590" y="0"/>
                  </a:lnTo>
                  <a:lnTo>
                    <a:pt x="64125" y="1060"/>
                  </a:lnTo>
                  <a:lnTo>
                    <a:pt x="15879" y="20804"/>
                  </a:lnTo>
                  <a:lnTo>
                    <a:pt x="8357" y="29479"/>
                  </a:lnTo>
                  <a:lnTo>
                    <a:pt x="0" y="51596"/>
                  </a:lnTo>
                  <a:lnTo>
                    <a:pt x="884" y="90356"/>
                  </a:lnTo>
                  <a:lnTo>
                    <a:pt x="8554" y="125887"/>
                  </a:lnTo>
                  <a:lnTo>
                    <a:pt x="21144" y="144747"/>
                  </a:lnTo>
                  <a:lnTo>
                    <a:pt x="39608" y="159758"/>
                  </a:lnTo>
                  <a:lnTo>
                    <a:pt x="76310" y="173617"/>
                  </a:lnTo>
                  <a:lnTo>
                    <a:pt x="114481" y="177073"/>
                  </a:lnTo>
                  <a:lnTo>
                    <a:pt x="151241" y="1696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42017" y="558010"/>
              <a:ext cx="256876" cy="160432"/>
            </a:xfrm>
            <a:custGeom>
              <a:avLst/>
              <a:gdLst/>
              <a:ahLst/>
              <a:cxnLst/>
              <a:rect l="0" t="0" r="0" b="0"/>
              <a:pathLst>
                <a:path w="256876" h="160432">
                  <a:moveTo>
                    <a:pt x="5589" y="10528"/>
                  </a:moveTo>
                  <a:lnTo>
                    <a:pt x="0" y="27296"/>
                  </a:lnTo>
                  <a:lnTo>
                    <a:pt x="375" y="44887"/>
                  </a:lnTo>
                  <a:lnTo>
                    <a:pt x="5611" y="63233"/>
                  </a:lnTo>
                  <a:lnTo>
                    <a:pt x="32896" y="116897"/>
                  </a:lnTo>
                  <a:lnTo>
                    <a:pt x="40342" y="137352"/>
                  </a:lnTo>
                  <a:lnTo>
                    <a:pt x="53790" y="151902"/>
                  </a:lnTo>
                  <a:lnTo>
                    <a:pt x="62290" y="157420"/>
                  </a:lnTo>
                  <a:lnTo>
                    <a:pt x="81092" y="160431"/>
                  </a:lnTo>
                  <a:lnTo>
                    <a:pt x="91019" y="159597"/>
                  </a:lnTo>
                  <a:lnTo>
                    <a:pt x="98807" y="155531"/>
                  </a:lnTo>
                  <a:lnTo>
                    <a:pt x="110580" y="141654"/>
                  </a:lnTo>
                  <a:lnTo>
                    <a:pt x="120434" y="103934"/>
                  </a:lnTo>
                  <a:lnTo>
                    <a:pt x="123097" y="104384"/>
                  </a:lnTo>
                  <a:lnTo>
                    <a:pt x="160722" y="144453"/>
                  </a:lnTo>
                  <a:lnTo>
                    <a:pt x="186865" y="159524"/>
                  </a:lnTo>
                  <a:lnTo>
                    <a:pt x="196629" y="160162"/>
                  </a:lnTo>
                  <a:lnTo>
                    <a:pt x="216838" y="154631"/>
                  </a:lnTo>
                  <a:lnTo>
                    <a:pt x="234398" y="141254"/>
                  </a:lnTo>
                  <a:lnTo>
                    <a:pt x="242356" y="132774"/>
                  </a:lnTo>
                  <a:lnTo>
                    <a:pt x="251199" y="107754"/>
                  </a:lnTo>
                  <a:lnTo>
                    <a:pt x="256875" y="49621"/>
                  </a:lnTo>
                  <a:lnTo>
                    <a:pt x="2477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69520" y="536953"/>
              <a:ext cx="78170" cy="182860"/>
            </a:xfrm>
            <a:custGeom>
              <a:avLst/>
              <a:gdLst/>
              <a:ahLst/>
              <a:cxnLst/>
              <a:rect l="0" t="0" r="0" b="0"/>
              <a:pathLst>
                <a:path w="78170" h="182860">
                  <a:moveTo>
                    <a:pt x="4469" y="105285"/>
                  </a:moveTo>
                  <a:lnTo>
                    <a:pt x="29663" y="159160"/>
                  </a:lnTo>
                  <a:lnTo>
                    <a:pt x="39880" y="182859"/>
                  </a:lnTo>
                  <a:lnTo>
                    <a:pt x="38535" y="177197"/>
                  </a:lnTo>
                  <a:lnTo>
                    <a:pt x="12553" y="116196"/>
                  </a:lnTo>
                  <a:lnTo>
                    <a:pt x="0" y="66539"/>
                  </a:lnTo>
                  <a:lnTo>
                    <a:pt x="1703" y="43611"/>
                  </a:lnTo>
                  <a:lnTo>
                    <a:pt x="7304" y="34923"/>
                  </a:lnTo>
                  <a:lnTo>
                    <a:pt x="26007" y="22150"/>
                  </a:lnTo>
                  <a:lnTo>
                    <a:pt x="781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31917" y="600124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5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10860" y="44219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03666" y="400082"/>
              <a:ext cx="17765" cy="326385"/>
            </a:xfrm>
            <a:custGeom>
              <a:avLst/>
              <a:gdLst/>
              <a:ahLst/>
              <a:cxnLst/>
              <a:rect l="0" t="0" r="0" b="0"/>
              <a:pathLst>
                <a:path w="17765" h="326385">
                  <a:moveTo>
                    <a:pt x="7235" y="0"/>
                  </a:moveTo>
                  <a:lnTo>
                    <a:pt x="0" y="27556"/>
                  </a:lnTo>
                  <a:lnTo>
                    <a:pt x="477" y="86899"/>
                  </a:lnTo>
                  <a:lnTo>
                    <a:pt x="5233" y="137662"/>
                  </a:lnTo>
                  <a:lnTo>
                    <a:pt x="6642" y="189748"/>
                  </a:lnTo>
                  <a:lnTo>
                    <a:pt x="10179" y="239106"/>
                  </a:lnTo>
                  <a:lnTo>
                    <a:pt x="16265" y="297705"/>
                  </a:lnTo>
                  <a:lnTo>
                    <a:pt x="1776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05616" y="505367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22770" y="17959"/>
                  </a:lnTo>
                  <a:lnTo>
                    <a:pt x="64199" y="28547"/>
                  </a:lnTo>
                  <a:lnTo>
                    <a:pt x="27601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18970" y="529227"/>
              <a:ext cx="186730" cy="213243"/>
            </a:xfrm>
            <a:custGeom>
              <a:avLst/>
              <a:gdLst/>
              <a:ahLst/>
              <a:cxnLst/>
              <a:rect l="0" t="0" r="0" b="0"/>
              <a:pathLst>
                <a:path w="186730" h="213243">
                  <a:moveTo>
                    <a:pt x="7745" y="70897"/>
                  </a:moveTo>
                  <a:lnTo>
                    <a:pt x="62789" y="87685"/>
                  </a:lnTo>
                  <a:lnTo>
                    <a:pt x="99573" y="89519"/>
                  </a:lnTo>
                  <a:lnTo>
                    <a:pt x="122257" y="85803"/>
                  </a:lnTo>
                  <a:lnTo>
                    <a:pt x="140917" y="77132"/>
                  </a:lnTo>
                  <a:lnTo>
                    <a:pt x="149169" y="71544"/>
                  </a:lnTo>
                  <a:lnTo>
                    <a:pt x="153500" y="64309"/>
                  </a:lnTo>
                  <a:lnTo>
                    <a:pt x="155193" y="46912"/>
                  </a:lnTo>
                  <a:lnTo>
                    <a:pt x="151667" y="38529"/>
                  </a:lnTo>
                  <a:lnTo>
                    <a:pt x="138391" y="22976"/>
                  </a:lnTo>
                  <a:lnTo>
                    <a:pt x="111185" y="6655"/>
                  </a:lnTo>
                  <a:lnTo>
                    <a:pt x="75309" y="0"/>
                  </a:lnTo>
                  <a:lnTo>
                    <a:pt x="54931" y="4682"/>
                  </a:lnTo>
                  <a:lnTo>
                    <a:pt x="22784" y="26752"/>
                  </a:lnTo>
                  <a:lnTo>
                    <a:pt x="6612" y="52358"/>
                  </a:lnTo>
                  <a:lnTo>
                    <a:pt x="0" y="87761"/>
                  </a:lnTo>
                  <a:lnTo>
                    <a:pt x="6171" y="133240"/>
                  </a:lnTo>
                  <a:lnTo>
                    <a:pt x="16507" y="164238"/>
                  </a:lnTo>
                  <a:lnTo>
                    <a:pt x="35037" y="188761"/>
                  </a:lnTo>
                  <a:lnTo>
                    <a:pt x="52630" y="203609"/>
                  </a:lnTo>
                  <a:lnTo>
                    <a:pt x="78386" y="211769"/>
                  </a:lnTo>
                  <a:lnTo>
                    <a:pt x="122652" y="213242"/>
                  </a:lnTo>
                  <a:lnTo>
                    <a:pt x="159164" y="209390"/>
                  </a:lnTo>
                  <a:lnTo>
                    <a:pt x="186729" y="207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51593" y="221098"/>
              <a:ext cx="293981" cy="512940"/>
            </a:xfrm>
            <a:custGeom>
              <a:avLst/>
              <a:gdLst/>
              <a:ahLst/>
              <a:cxnLst/>
              <a:rect l="0" t="0" r="0" b="0"/>
              <a:pathLst>
                <a:path w="293981" h="512940">
                  <a:moveTo>
                    <a:pt x="59515" y="0"/>
                  </a:moveTo>
                  <a:lnTo>
                    <a:pt x="34321" y="55045"/>
                  </a:lnTo>
                  <a:lnTo>
                    <a:pt x="8682" y="114512"/>
                  </a:lnTo>
                  <a:lnTo>
                    <a:pt x="4569" y="117286"/>
                  </a:lnTo>
                  <a:lnTo>
                    <a:pt x="1828" y="114455"/>
                  </a:lnTo>
                  <a:lnTo>
                    <a:pt x="0" y="107889"/>
                  </a:lnTo>
                  <a:lnTo>
                    <a:pt x="3017" y="81880"/>
                  </a:lnTo>
                  <a:lnTo>
                    <a:pt x="16909" y="51947"/>
                  </a:lnTo>
                  <a:lnTo>
                    <a:pt x="35843" y="26440"/>
                  </a:lnTo>
                  <a:lnTo>
                    <a:pt x="44903" y="22306"/>
                  </a:lnTo>
                  <a:lnTo>
                    <a:pt x="67449" y="20832"/>
                  </a:lnTo>
                  <a:lnTo>
                    <a:pt x="86828" y="27196"/>
                  </a:lnTo>
                  <a:lnTo>
                    <a:pt x="118333" y="50346"/>
                  </a:lnTo>
                  <a:lnTo>
                    <a:pt x="139983" y="81728"/>
                  </a:lnTo>
                  <a:lnTo>
                    <a:pt x="150038" y="120662"/>
                  </a:lnTo>
                  <a:lnTo>
                    <a:pt x="147428" y="156244"/>
                  </a:lnTo>
                  <a:lnTo>
                    <a:pt x="133657" y="189014"/>
                  </a:lnTo>
                  <a:lnTo>
                    <a:pt x="114758" y="215361"/>
                  </a:lnTo>
                  <a:lnTo>
                    <a:pt x="113891" y="219613"/>
                  </a:lnTo>
                  <a:lnTo>
                    <a:pt x="116823" y="221278"/>
                  </a:lnTo>
                  <a:lnTo>
                    <a:pt x="152334" y="226723"/>
                  </a:lnTo>
                  <a:lnTo>
                    <a:pt x="185283" y="235763"/>
                  </a:lnTo>
                  <a:lnTo>
                    <a:pt x="217273" y="257029"/>
                  </a:lnTo>
                  <a:lnTo>
                    <a:pt x="265944" y="310647"/>
                  </a:lnTo>
                  <a:lnTo>
                    <a:pt x="290135" y="367003"/>
                  </a:lnTo>
                  <a:lnTo>
                    <a:pt x="293980" y="378030"/>
                  </a:lnTo>
                  <a:lnTo>
                    <a:pt x="293803" y="421495"/>
                  </a:lnTo>
                  <a:lnTo>
                    <a:pt x="282966" y="448204"/>
                  </a:lnTo>
                  <a:lnTo>
                    <a:pt x="257134" y="479852"/>
                  </a:lnTo>
                  <a:lnTo>
                    <a:pt x="236253" y="495197"/>
                  </a:lnTo>
                  <a:lnTo>
                    <a:pt x="197020" y="509243"/>
                  </a:lnTo>
                  <a:lnTo>
                    <a:pt x="165472" y="512939"/>
                  </a:lnTo>
                  <a:lnTo>
                    <a:pt x="138193" y="508343"/>
                  </a:lnTo>
                  <a:lnTo>
                    <a:pt x="83567" y="480976"/>
                  </a:lnTo>
                  <a:lnTo>
                    <a:pt x="59515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11191" y="431668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94756" y="0"/>
                  </a:moveTo>
                  <a:lnTo>
                    <a:pt x="79115" y="17981"/>
                  </a:lnTo>
                  <a:lnTo>
                    <a:pt x="47914" y="7318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00663" y="410611"/>
              <a:ext cx="178985" cy="157928"/>
            </a:xfrm>
            <a:custGeom>
              <a:avLst/>
              <a:gdLst/>
              <a:ahLst/>
              <a:cxnLst/>
              <a:rect l="0" t="0" r="0" b="0"/>
              <a:pathLst>
                <a:path w="178985" h="157928">
                  <a:moveTo>
                    <a:pt x="0" y="0"/>
                  </a:moveTo>
                  <a:lnTo>
                    <a:pt x="43962" y="34897"/>
                  </a:lnTo>
                  <a:lnTo>
                    <a:pt x="105199" y="98243"/>
                  </a:lnTo>
                  <a:lnTo>
                    <a:pt x="149005" y="142269"/>
                  </a:lnTo>
                  <a:lnTo>
                    <a:pt x="178984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581519" y="178984"/>
            <a:ext cx="6094171" cy="589597"/>
            <a:chOff x="3581519" y="178984"/>
            <a:chExt cx="6094171" cy="589597"/>
          </a:xfrm>
        </p:grpSpPr>
        <p:sp>
          <p:nvSpPr>
            <p:cNvPr id="16" name="Freeform 15"/>
            <p:cNvSpPr/>
            <p:nvPr/>
          </p:nvSpPr>
          <p:spPr>
            <a:xfrm>
              <a:off x="3581519" y="178984"/>
              <a:ext cx="270630" cy="518124"/>
            </a:xfrm>
            <a:custGeom>
              <a:avLst/>
              <a:gdLst/>
              <a:ahLst/>
              <a:cxnLst/>
              <a:rect l="0" t="0" r="0" b="0"/>
              <a:pathLst>
                <a:path w="270630" h="518124">
                  <a:moveTo>
                    <a:pt x="177154" y="0"/>
                  </a:moveTo>
                  <a:lnTo>
                    <a:pt x="122109" y="16788"/>
                  </a:lnTo>
                  <a:lnTo>
                    <a:pt x="62642" y="26084"/>
                  </a:lnTo>
                  <a:lnTo>
                    <a:pt x="30141" y="35545"/>
                  </a:lnTo>
                  <a:lnTo>
                    <a:pt x="21823" y="41244"/>
                  </a:lnTo>
                  <a:lnTo>
                    <a:pt x="9462" y="56935"/>
                  </a:lnTo>
                  <a:lnTo>
                    <a:pt x="1516" y="91089"/>
                  </a:lnTo>
                  <a:lnTo>
                    <a:pt x="0" y="143382"/>
                  </a:lnTo>
                  <a:lnTo>
                    <a:pt x="12911" y="205102"/>
                  </a:lnTo>
                  <a:lnTo>
                    <a:pt x="17355" y="246124"/>
                  </a:lnTo>
                  <a:lnTo>
                    <a:pt x="20319" y="252990"/>
                  </a:lnTo>
                  <a:lnTo>
                    <a:pt x="24634" y="255228"/>
                  </a:lnTo>
                  <a:lnTo>
                    <a:pt x="29851" y="254380"/>
                  </a:lnTo>
                  <a:lnTo>
                    <a:pt x="74265" y="229114"/>
                  </a:lnTo>
                  <a:lnTo>
                    <a:pt x="115343" y="223473"/>
                  </a:lnTo>
                  <a:lnTo>
                    <a:pt x="153381" y="227391"/>
                  </a:lnTo>
                  <a:lnTo>
                    <a:pt x="186878" y="241550"/>
                  </a:lnTo>
                  <a:lnTo>
                    <a:pt x="219030" y="266153"/>
                  </a:lnTo>
                  <a:lnTo>
                    <a:pt x="251760" y="313143"/>
                  </a:lnTo>
                  <a:lnTo>
                    <a:pt x="265420" y="347807"/>
                  </a:lnTo>
                  <a:lnTo>
                    <a:pt x="270629" y="400848"/>
                  </a:lnTo>
                  <a:lnTo>
                    <a:pt x="269001" y="427329"/>
                  </a:lnTo>
                  <a:lnTo>
                    <a:pt x="260479" y="450797"/>
                  </a:lnTo>
                  <a:lnTo>
                    <a:pt x="236938" y="483739"/>
                  </a:lnTo>
                  <a:lnTo>
                    <a:pt x="207736" y="504549"/>
                  </a:lnTo>
                  <a:lnTo>
                    <a:pt x="171268" y="518123"/>
                  </a:lnTo>
                  <a:lnTo>
                    <a:pt x="117023" y="517549"/>
                  </a:lnTo>
                  <a:lnTo>
                    <a:pt x="61341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32414" y="410611"/>
              <a:ext cx="136872" cy="136871"/>
            </a:xfrm>
            <a:custGeom>
              <a:avLst/>
              <a:gdLst/>
              <a:ahLst/>
              <a:cxnLst/>
              <a:rect l="0" t="0" r="0" b="0"/>
              <a:pathLst>
                <a:path w="136872" h="136871">
                  <a:moveTo>
                    <a:pt x="136871" y="0"/>
                  </a:moveTo>
                  <a:lnTo>
                    <a:pt x="85876" y="54114"/>
                  </a:lnTo>
                  <a:lnTo>
                    <a:pt x="48180" y="9707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53471" y="431668"/>
              <a:ext cx="136872" cy="136871"/>
            </a:xfrm>
            <a:custGeom>
              <a:avLst/>
              <a:gdLst/>
              <a:ahLst/>
              <a:cxnLst/>
              <a:rect l="0" t="0" r="0" b="0"/>
              <a:pathLst>
                <a:path w="136872" h="136871">
                  <a:moveTo>
                    <a:pt x="0" y="0"/>
                  </a:moveTo>
                  <a:lnTo>
                    <a:pt x="52540" y="55659"/>
                  </a:lnTo>
                  <a:lnTo>
                    <a:pt x="101769" y="111864"/>
                  </a:lnTo>
                  <a:lnTo>
                    <a:pt x="136871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73033" y="242155"/>
              <a:ext cx="288776" cy="409737"/>
            </a:xfrm>
            <a:custGeom>
              <a:avLst/>
              <a:gdLst/>
              <a:ahLst/>
              <a:cxnLst/>
              <a:rect l="0" t="0" r="0" b="0"/>
              <a:pathLst>
                <a:path w="288776" h="409737">
                  <a:moveTo>
                    <a:pt x="217392" y="0"/>
                  </a:moveTo>
                  <a:lnTo>
                    <a:pt x="168461" y="0"/>
                  </a:lnTo>
                  <a:lnTo>
                    <a:pt x="109330" y="0"/>
                  </a:lnTo>
                  <a:lnTo>
                    <a:pt x="46837" y="11453"/>
                  </a:lnTo>
                  <a:lnTo>
                    <a:pt x="33499" y="14654"/>
                  </a:lnTo>
                  <a:lnTo>
                    <a:pt x="23437" y="20298"/>
                  </a:lnTo>
                  <a:lnTo>
                    <a:pt x="9137" y="35927"/>
                  </a:lnTo>
                  <a:lnTo>
                    <a:pt x="2001" y="57692"/>
                  </a:lnTo>
                  <a:lnTo>
                    <a:pt x="0" y="81793"/>
                  </a:lnTo>
                  <a:lnTo>
                    <a:pt x="8247" y="132100"/>
                  </a:lnTo>
                  <a:lnTo>
                    <a:pt x="21141" y="186491"/>
                  </a:lnTo>
                  <a:lnTo>
                    <a:pt x="25727" y="192178"/>
                  </a:lnTo>
                  <a:lnTo>
                    <a:pt x="31123" y="193629"/>
                  </a:lnTo>
                  <a:lnTo>
                    <a:pt x="44529" y="189003"/>
                  </a:lnTo>
                  <a:lnTo>
                    <a:pt x="97445" y="166035"/>
                  </a:lnTo>
                  <a:lnTo>
                    <a:pt x="120798" y="164650"/>
                  </a:lnTo>
                  <a:lnTo>
                    <a:pt x="175036" y="176360"/>
                  </a:lnTo>
                  <a:lnTo>
                    <a:pt x="227888" y="198728"/>
                  </a:lnTo>
                  <a:lnTo>
                    <a:pt x="253907" y="218240"/>
                  </a:lnTo>
                  <a:lnTo>
                    <a:pt x="270845" y="244428"/>
                  </a:lnTo>
                  <a:lnTo>
                    <a:pt x="285879" y="287058"/>
                  </a:lnTo>
                  <a:lnTo>
                    <a:pt x="288775" y="316704"/>
                  </a:lnTo>
                  <a:lnTo>
                    <a:pt x="283822" y="343139"/>
                  </a:lnTo>
                  <a:lnTo>
                    <a:pt x="267880" y="374632"/>
                  </a:lnTo>
                  <a:lnTo>
                    <a:pt x="261579" y="383115"/>
                  </a:lnTo>
                  <a:lnTo>
                    <a:pt x="238980" y="395661"/>
                  </a:lnTo>
                  <a:lnTo>
                    <a:pt x="196492" y="406182"/>
                  </a:lnTo>
                  <a:lnTo>
                    <a:pt x="140213" y="409736"/>
                  </a:lnTo>
                  <a:lnTo>
                    <a:pt x="84037" y="403203"/>
                  </a:lnTo>
                  <a:lnTo>
                    <a:pt x="2787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85223" y="389554"/>
              <a:ext cx="115814" cy="73700"/>
            </a:xfrm>
            <a:custGeom>
              <a:avLst/>
              <a:gdLst/>
              <a:ahLst/>
              <a:cxnLst/>
              <a:rect l="0" t="0" r="0" b="0"/>
              <a:pathLst>
                <a:path w="115814" h="73700">
                  <a:moveTo>
                    <a:pt x="115813" y="0"/>
                  </a:moveTo>
                  <a:lnTo>
                    <a:pt x="71850" y="20243"/>
                  </a:lnTo>
                  <a:lnTo>
                    <a:pt x="10637" y="6449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64165" y="368497"/>
              <a:ext cx="200043" cy="168457"/>
            </a:xfrm>
            <a:custGeom>
              <a:avLst/>
              <a:gdLst/>
              <a:ahLst/>
              <a:cxnLst/>
              <a:rect l="0" t="0" r="0" b="0"/>
              <a:pathLst>
                <a:path w="200043" h="168457">
                  <a:moveTo>
                    <a:pt x="0" y="0"/>
                  </a:moveTo>
                  <a:lnTo>
                    <a:pt x="43963" y="34898"/>
                  </a:lnTo>
                  <a:lnTo>
                    <a:pt x="95000" y="92997"/>
                  </a:lnTo>
                  <a:lnTo>
                    <a:pt x="157949" y="146320"/>
                  </a:lnTo>
                  <a:lnTo>
                    <a:pt x="183281" y="161897"/>
                  </a:lnTo>
                  <a:lnTo>
                    <a:pt x="200042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06322" y="223293"/>
              <a:ext cx="286269" cy="384787"/>
            </a:xfrm>
            <a:custGeom>
              <a:avLst/>
              <a:gdLst/>
              <a:ahLst/>
              <a:cxnLst/>
              <a:rect l="0" t="0" r="0" b="0"/>
              <a:pathLst>
                <a:path w="286269" h="384787">
                  <a:moveTo>
                    <a:pt x="173740" y="8333"/>
                  </a:moveTo>
                  <a:lnTo>
                    <a:pt x="115123" y="8333"/>
                  </a:lnTo>
                  <a:lnTo>
                    <a:pt x="55407" y="0"/>
                  </a:lnTo>
                  <a:lnTo>
                    <a:pt x="31070" y="1120"/>
                  </a:lnTo>
                  <a:lnTo>
                    <a:pt x="12455" y="9417"/>
                  </a:lnTo>
                  <a:lnTo>
                    <a:pt x="6555" y="17245"/>
                  </a:lnTo>
                  <a:lnTo>
                    <a:pt x="0" y="38420"/>
                  </a:lnTo>
                  <a:lnTo>
                    <a:pt x="1899" y="71060"/>
                  </a:lnTo>
                  <a:lnTo>
                    <a:pt x="16291" y="132422"/>
                  </a:lnTo>
                  <a:lnTo>
                    <a:pt x="19641" y="143701"/>
                  </a:lnTo>
                  <a:lnTo>
                    <a:pt x="25384" y="150051"/>
                  </a:lnTo>
                  <a:lnTo>
                    <a:pt x="32722" y="153115"/>
                  </a:lnTo>
                  <a:lnTo>
                    <a:pt x="50234" y="153399"/>
                  </a:lnTo>
                  <a:lnTo>
                    <a:pt x="110818" y="140012"/>
                  </a:lnTo>
                  <a:lnTo>
                    <a:pt x="168834" y="144289"/>
                  </a:lnTo>
                  <a:lnTo>
                    <a:pt x="189497" y="151036"/>
                  </a:lnTo>
                  <a:lnTo>
                    <a:pt x="247898" y="187830"/>
                  </a:lnTo>
                  <a:lnTo>
                    <a:pt x="266361" y="202753"/>
                  </a:lnTo>
                  <a:lnTo>
                    <a:pt x="278466" y="221084"/>
                  </a:lnTo>
                  <a:lnTo>
                    <a:pt x="286268" y="256724"/>
                  </a:lnTo>
                  <a:lnTo>
                    <a:pt x="282991" y="296920"/>
                  </a:lnTo>
                  <a:lnTo>
                    <a:pt x="274548" y="318308"/>
                  </a:lnTo>
                  <a:lnTo>
                    <a:pt x="269022" y="327287"/>
                  </a:lnTo>
                  <a:lnTo>
                    <a:pt x="253522" y="340384"/>
                  </a:lnTo>
                  <a:lnTo>
                    <a:pt x="191287" y="365876"/>
                  </a:lnTo>
                  <a:lnTo>
                    <a:pt x="137952" y="380256"/>
                  </a:lnTo>
                  <a:lnTo>
                    <a:pt x="82356" y="384786"/>
                  </a:lnTo>
                  <a:lnTo>
                    <a:pt x="32553" y="378749"/>
                  </a:lnTo>
                  <a:lnTo>
                    <a:pt x="5284" y="3768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16974" y="389554"/>
              <a:ext cx="115814" cy="115814"/>
            </a:xfrm>
            <a:custGeom>
              <a:avLst/>
              <a:gdLst/>
              <a:ahLst/>
              <a:cxnLst/>
              <a:rect l="0" t="0" r="0" b="0"/>
              <a:pathLst>
                <a:path w="115814" h="115814">
                  <a:moveTo>
                    <a:pt x="115813" y="0"/>
                  </a:moveTo>
                  <a:lnTo>
                    <a:pt x="61938" y="5387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85389" y="400082"/>
              <a:ext cx="126342" cy="115815"/>
            </a:xfrm>
            <a:custGeom>
              <a:avLst/>
              <a:gdLst/>
              <a:ahLst/>
              <a:cxnLst/>
              <a:rect l="0" t="0" r="0" b="0"/>
              <a:pathLst>
                <a:path w="126342" h="115815">
                  <a:moveTo>
                    <a:pt x="0" y="0"/>
                  </a:moveTo>
                  <a:lnTo>
                    <a:pt x="57565" y="57566"/>
                  </a:lnTo>
                  <a:lnTo>
                    <a:pt x="112057" y="108939"/>
                  </a:lnTo>
                  <a:lnTo>
                    <a:pt x="126341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119202" y="221098"/>
              <a:ext cx="29441" cy="379027"/>
            </a:xfrm>
            <a:custGeom>
              <a:avLst/>
              <a:gdLst/>
              <a:ahLst/>
              <a:cxnLst/>
              <a:rect l="0" t="0" r="0" b="0"/>
              <a:pathLst>
                <a:path w="29441" h="379027">
                  <a:moveTo>
                    <a:pt x="8383" y="0"/>
                  </a:moveTo>
                  <a:lnTo>
                    <a:pt x="1148" y="28726"/>
                  </a:lnTo>
                  <a:lnTo>
                    <a:pt x="0" y="79091"/>
                  </a:lnTo>
                  <a:lnTo>
                    <a:pt x="5380" y="136128"/>
                  </a:lnTo>
                  <a:lnTo>
                    <a:pt x="10909" y="195389"/>
                  </a:lnTo>
                  <a:lnTo>
                    <a:pt x="17331" y="258004"/>
                  </a:lnTo>
                  <a:lnTo>
                    <a:pt x="25835" y="321152"/>
                  </a:lnTo>
                  <a:lnTo>
                    <a:pt x="2944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41118" y="196908"/>
              <a:ext cx="258295" cy="476916"/>
            </a:xfrm>
            <a:custGeom>
              <a:avLst/>
              <a:gdLst/>
              <a:ahLst/>
              <a:cxnLst/>
              <a:rect l="0" t="0" r="0" b="0"/>
              <a:pathLst>
                <a:path w="258295" h="476916">
                  <a:moveTo>
                    <a:pt x="54923" y="24190"/>
                  </a:moveTo>
                  <a:lnTo>
                    <a:pt x="34680" y="68153"/>
                  </a:lnTo>
                  <a:lnTo>
                    <a:pt x="15520" y="98437"/>
                  </a:lnTo>
                  <a:lnTo>
                    <a:pt x="9937" y="101764"/>
                  </a:lnTo>
                  <a:lnTo>
                    <a:pt x="5045" y="100473"/>
                  </a:lnTo>
                  <a:lnTo>
                    <a:pt x="614" y="96102"/>
                  </a:lnTo>
                  <a:lnTo>
                    <a:pt x="0" y="89679"/>
                  </a:lnTo>
                  <a:lnTo>
                    <a:pt x="5556" y="73183"/>
                  </a:lnTo>
                  <a:lnTo>
                    <a:pt x="34760" y="26829"/>
                  </a:lnTo>
                  <a:lnTo>
                    <a:pt x="49471" y="12495"/>
                  </a:lnTo>
                  <a:lnTo>
                    <a:pt x="67708" y="2224"/>
                  </a:lnTo>
                  <a:lnTo>
                    <a:pt x="87511" y="0"/>
                  </a:lnTo>
                  <a:lnTo>
                    <a:pt x="106842" y="4080"/>
                  </a:lnTo>
                  <a:lnTo>
                    <a:pt x="123232" y="13692"/>
                  </a:lnTo>
                  <a:lnTo>
                    <a:pt x="145613" y="43436"/>
                  </a:lnTo>
                  <a:lnTo>
                    <a:pt x="161473" y="81885"/>
                  </a:lnTo>
                  <a:lnTo>
                    <a:pt x="162403" y="128502"/>
                  </a:lnTo>
                  <a:lnTo>
                    <a:pt x="155269" y="168181"/>
                  </a:lnTo>
                  <a:lnTo>
                    <a:pt x="140157" y="196576"/>
                  </a:lnTo>
                  <a:lnTo>
                    <a:pt x="120862" y="219807"/>
                  </a:lnTo>
                  <a:lnTo>
                    <a:pt x="117600" y="221281"/>
                  </a:lnTo>
                  <a:lnTo>
                    <a:pt x="116594" y="218755"/>
                  </a:lnTo>
                  <a:lnTo>
                    <a:pt x="117095" y="213562"/>
                  </a:lnTo>
                  <a:lnTo>
                    <a:pt x="120937" y="211269"/>
                  </a:lnTo>
                  <a:lnTo>
                    <a:pt x="134565" y="211841"/>
                  </a:lnTo>
                  <a:lnTo>
                    <a:pt x="177976" y="230146"/>
                  </a:lnTo>
                  <a:lnTo>
                    <a:pt x="218974" y="263153"/>
                  </a:lnTo>
                  <a:lnTo>
                    <a:pt x="246599" y="306616"/>
                  </a:lnTo>
                  <a:lnTo>
                    <a:pt x="256316" y="328697"/>
                  </a:lnTo>
                  <a:lnTo>
                    <a:pt x="258294" y="350209"/>
                  </a:lnTo>
                  <a:lnTo>
                    <a:pt x="250033" y="392615"/>
                  </a:lnTo>
                  <a:lnTo>
                    <a:pt x="234916" y="424252"/>
                  </a:lnTo>
                  <a:lnTo>
                    <a:pt x="210030" y="450263"/>
                  </a:lnTo>
                  <a:lnTo>
                    <a:pt x="180429" y="467199"/>
                  </a:lnTo>
                  <a:lnTo>
                    <a:pt x="130581" y="474996"/>
                  </a:lnTo>
                  <a:lnTo>
                    <a:pt x="81913" y="476536"/>
                  </a:lnTo>
                  <a:lnTo>
                    <a:pt x="54923" y="476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65040" y="389554"/>
              <a:ext cx="134272" cy="234880"/>
            </a:xfrm>
            <a:custGeom>
              <a:avLst/>
              <a:gdLst/>
              <a:ahLst/>
              <a:cxnLst/>
              <a:rect l="0" t="0" r="0" b="0"/>
              <a:pathLst>
                <a:path w="134272" h="234880">
                  <a:moveTo>
                    <a:pt x="31125" y="0"/>
                  </a:moveTo>
                  <a:lnTo>
                    <a:pt x="19947" y="11178"/>
                  </a:lnTo>
                  <a:lnTo>
                    <a:pt x="7406" y="40487"/>
                  </a:lnTo>
                  <a:lnTo>
                    <a:pt x="1093" y="93482"/>
                  </a:lnTo>
                  <a:lnTo>
                    <a:pt x="0" y="142082"/>
                  </a:lnTo>
                  <a:lnTo>
                    <a:pt x="2016" y="191187"/>
                  </a:lnTo>
                  <a:lnTo>
                    <a:pt x="10779" y="217163"/>
                  </a:lnTo>
                  <a:lnTo>
                    <a:pt x="18731" y="225494"/>
                  </a:lnTo>
                  <a:lnTo>
                    <a:pt x="40045" y="234750"/>
                  </a:lnTo>
                  <a:lnTo>
                    <a:pt x="49940" y="234879"/>
                  </a:lnTo>
                  <a:lnTo>
                    <a:pt x="67174" y="228783"/>
                  </a:lnTo>
                  <a:lnTo>
                    <a:pt x="90030" y="212197"/>
                  </a:lnTo>
                  <a:lnTo>
                    <a:pt x="106030" y="186875"/>
                  </a:lnTo>
                  <a:lnTo>
                    <a:pt x="129189" y="126110"/>
                  </a:lnTo>
                  <a:lnTo>
                    <a:pt x="134271" y="89099"/>
                  </a:lnTo>
                  <a:lnTo>
                    <a:pt x="127795" y="33252"/>
                  </a:lnTo>
                  <a:lnTo>
                    <a:pt x="12588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76492" y="371424"/>
              <a:ext cx="158223" cy="213432"/>
            </a:xfrm>
            <a:custGeom>
              <a:avLst/>
              <a:gdLst/>
              <a:ahLst/>
              <a:cxnLst/>
              <a:rect l="0" t="0" r="0" b="0"/>
              <a:pathLst>
                <a:path w="158223" h="213432">
                  <a:moveTo>
                    <a:pt x="114472" y="18130"/>
                  </a:moveTo>
                  <a:lnTo>
                    <a:pt x="103293" y="6952"/>
                  </a:lnTo>
                  <a:lnTo>
                    <a:pt x="85327" y="1463"/>
                  </a:lnTo>
                  <a:lnTo>
                    <a:pt x="73985" y="0"/>
                  </a:lnTo>
                  <a:lnTo>
                    <a:pt x="52024" y="4613"/>
                  </a:lnTo>
                  <a:lnTo>
                    <a:pt x="9329" y="26638"/>
                  </a:lnTo>
                  <a:lnTo>
                    <a:pt x="3433" y="34331"/>
                  </a:lnTo>
                  <a:lnTo>
                    <a:pt x="672" y="42968"/>
                  </a:lnTo>
                  <a:lnTo>
                    <a:pt x="0" y="52236"/>
                  </a:lnTo>
                  <a:lnTo>
                    <a:pt x="3062" y="59585"/>
                  </a:lnTo>
                  <a:lnTo>
                    <a:pt x="15823" y="70869"/>
                  </a:lnTo>
                  <a:lnTo>
                    <a:pt x="42739" y="83799"/>
                  </a:lnTo>
                  <a:lnTo>
                    <a:pt x="102007" y="93891"/>
                  </a:lnTo>
                  <a:lnTo>
                    <a:pt x="113180" y="96714"/>
                  </a:lnTo>
                  <a:lnTo>
                    <a:pt x="131835" y="109208"/>
                  </a:lnTo>
                  <a:lnTo>
                    <a:pt x="146755" y="126459"/>
                  </a:lnTo>
                  <a:lnTo>
                    <a:pt x="157285" y="145825"/>
                  </a:lnTo>
                  <a:lnTo>
                    <a:pt x="158222" y="155902"/>
                  </a:lnTo>
                  <a:lnTo>
                    <a:pt x="153024" y="176458"/>
                  </a:lnTo>
                  <a:lnTo>
                    <a:pt x="136943" y="202172"/>
                  </a:lnTo>
                  <a:lnTo>
                    <a:pt x="128282" y="207505"/>
                  </a:lnTo>
                  <a:lnTo>
                    <a:pt x="106181" y="213431"/>
                  </a:lnTo>
                  <a:lnTo>
                    <a:pt x="73021" y="211178"/>
                  </a:lnTo>
                  <a:lnTo>
                    <a:pt x="40772" y="197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310070" y="442196"/>
              <a:ext cx="7237" cy="126343"/>
            </a:xfrm>
            <a:custGeom>
              <a:avLst/>
              <a:gdLst/>
              <a:ahLst/>
              <a:cxnLst/>
              <a:rect l="0" t="0" r="0" b="0"/>
              <a:pathLst>
                <a:path w="7237" h="126343">
                  <a:moveTo>
                    <a:pt x="7236" y="0"/>
                  </a:moveTo>
                  <a:lnTo>
                    <a:pt x="0" y="27556"/>
                  </a:lnTo>
                  <a:lnTo>
                    <a:pt x="477" y="80660"/>
                  </a:lnTo>
                  <a:lnTo>
                    <a:pt x="723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275192" y="29479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69948" y="400107"/>
              <a:ext cx="157929" cy="136847"/>
            </a:xfrm>
            <a:custGeom>
              <a:avLst/>
              <a:gdLst/>
              <a:ahLst/>
              <a:cxnLst/>
              <a:rect l="0" t="0" r="0" b="0"/>
              <a:pathLst>
                <a:path w="157929" h="136847">
                  <a:moveTo>
                    <a:pt x="0" y="21032"/>
                  </a:moveTo>
                  <a:lnTo>
                    <a:pt x="3119" y="63724"/>
                  </a:lnTo>
                  <a:lnTo>
                    <a:pt x="15619" y="114912"/>
                  </a:lnTo>
                  <a:lnTo>
                    <a:pt x="11429" y="70368"/>
                  </a:lnTo>
                  <a:lnTo>
                    <a:pt x="16384" y="33701"/>
                  </a:lnTo>
                  <a:lnTo>
                    <a:pt x="30851" y="6199"/>
                  </a:lnTo>
                  <a:lnTo>
                    <a:pt x="38115" y="1785"/>
                  </a:lnTo>
                  <a:lnTo>
                    <a:pt x="55545" y="0"/>
                  </a:lnTo>
                  <a:lnTo>
                    <a:pt x="71870" y="6225"/>
                  </a:lnTo>
                  <a:lnTo>
                    <a:pt x="101414" y="29286"/>
                  </a:lnTo>
                  <a:lnTo>
                    <a:pt x="143858" y="84928"/>
                  </a:lnTo>
                  <a:lnTo>
                    <a:pt x="151674" y="105582"/>
                  </a:lnTo>
                  <a:lnTo>
                    <a:pt x="157928" y="1368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443647" y="400022"/>
              <a:ext cx="208156" cy="368559"/>
            </a:xfrm>
            <a:custGeom>
              <a:avLst/>
              <a:gdLst/>
              <a:ahLst/>
              <a:cxnLst/>
              <a:rect l="0" t="0" r="0" b="0"/>
              <a:pathLst>
                <a:path w="208156" h="368559">
                  <a:moveTo>
                    <a:pt x="168456" y="136931"/>
                  </a:moveTo>
                  <a:lnTo>
                    <a:pt x="184098" y="118950"/>
                  </a:lnTo>
                  <a:lnTo>
                    <a:pt x="192176" y="102033"/>
                  </a:lnTo>
                  <a:lnTo>
                    <a:pt x="197711" y="67189"/>
                  </a:lnTo>
                  <a:lnTo>
                    <a:pt x="193762" y="32819"/>
                  </a:lnTo>
                  <a:lnTo>
                    <a:pt x="185162" y="14230"/>
                  </a:lnTo>
                  <a:lnTo>
                    <a:pt x="179593" y="5997"/>
                  </a:lnTo>
                  <a:lnTo>
                    <a:pt x="171202" y="1679"/>
                  </a:lnTo>
                  <a:lnTo>
                    <a:pt x="149399" y="0"/>
                  </a:lnTo>
                  <a:lnTo>
                    <a:pt x="139374" y="3529"/>
                  </a:lnTo>
                  <a:lnTo>
                    <a:pt x="121996" y="16810"/>
                  </a:lnTo>
                  <a:lnTo>
                    <a:pt x="112713" y="40650"/>
                  </a:lnTo>
                  <a:lnTo>
                    <a:pt x="106753" y="98025"/>
                  </a:lnTo>
                  <a:lnTo>
                    <a:pt x="109774" y="108654"/>
                  </a:lnTo>
                  <a:lnTo>
                    <a:pt x="115297" y="116910"/>
                  </a:lnTo>
                  <a:lnTo>
                    <a:pt x="122488" y="123584"/>
                  </a:lnTo>
                  <a:lnTo>
                    <a:pt x="130792" y="125693"/>
                  </a:lnTo>
                  <a:lnTo>
                    <a:pt x="149377" y="121798"/>
                  </a:lnTo>
                  <a:lnTo>
                    <a:pt x="156906" y="115144"/>
                  </a:lnTo>
                  <a:lnTo>
                    <a:pt x="177397" y="73962"/>
                  </a:lnTo>
                  <a:lnTo>
                    <a:pt x="181435" y="63366"/>
                  </a:lnTo>
                  <a:lnTo>
                    <a:pt x="184128" y="60982"/>
                  </a:lnTo>
                  <a:lnTo>
                    <a:pt x="185923" y="64071"/>
                  </a:lnTo>
                  <a:lnTo>
                    <a:pt x="196276" y="115248"/>
                  </a:lnTo>
                  <a:lnTo>
                    <a:pt x="202418" y="172206"/>
                  </a:lnTo>
                  <a:lnTo>
                    <a:pt x="208155" y="222252"/>
                  </a:lnTo>
                  <a:lnTo>
                    <a:pt x="204503" y="280386"/>
                  </a:lnTo>
                  <a:lnTo>
                    <a:pt x="195785" y="300515"/>
                  </a:lnTo>
                  <a:lnTo>
                    <a:pt x="190185" y="309158"/>
                  </a:lnTo>
                  <a:lnTo>
                    <a:pt x="171485" y="321881"/>
                  </a:lnTo>
                  <a:lnTo>
                    <a:pt x="115043" y="343390"/>
                  </a:lnTo>
                  <a:lnTo>
                    <a:pt x="54159" y="361460"/>
                  </a:lnTo>
                  <a:lnTo>
                    <a:pt x="0" y="3685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841135" y="368243"/>
              <a:ext cx="149996" cy="192997"/>
            </a:xfrm>
            <a:custGeom>
              <a:avLst/>
              <a:gdLst/>
              <a:ahLst/>
              <a:cxnLst/>
              <a:rect l="0" t="0" r="0" b="0"/>
              <a:pathLst>
                <a:path w="149996" h="192997">
                  <a:moveTo>
                    <a:pt x="2595" y="73953"/>
                  </a:moveTo>
                  <a:lnTo>
                    <a:pt x="57641" y="90742"/>
                  </a:lnTo>
                  <a:lnTo>
                    <a:pt x="82432" y="93113"/>
                  </a:lnTo>
                  <a:lnTo>
                    <a:pt x="105928" y="87928"/>
                  </a:lnTo>
                  <a:lnTo>
                    <a:pt x="117107" y="83270"/>
                  </a:lnTo>
                  <a:lnTo>
                    <a:pt x="132648" y="68735"/>
                  </a:lnTo>
                  <a:lnTo>
                    <a:pt x="138430" y="59946"/>
                  </a:lnTo>
                  <a:lnTo>
                    <a:pt x="141735" y="40822"/>
                  </a:lnTo>
                  <a:lnTo>
                    <a:pt x="140979" y="30809"/>
                  </a:lnTo>
                  <a:lnTo>
                    <a:pt x="130779" y="13444"/>
                  </a:lnTo>
                  <a:lnTo>
                    <a:pt x="123146" y="5538"/>
                  </a:lnTo>
                  <a:lnTo>
                    <a:pt x="114548" y="1437"/>
                  </a:lnTo>
                  <a:lnTo>
                    <a:pt x="95636" y="0"/>
                  </a:lnTo>
                  <a:lnTo>
                    <a:pt x="59669" y="11357"/>
                  </a:lnTo>
                  <a:lnTo>
                    <a:pt x="30555" y="29540"/>
                  </a:lnTo>
                  <a:lnTo>
                    <a:pt x="17751" y="46025"/>
                  </a:lnTo>
                  <a:lnTo>
                    <a:pt x="0" y="85204"/>
                  </a:lnTo>
                  <a:lnTo>
                    <a:pt x="1832" y="108980"/>
                  </a:lnTo>
                  <a:lnTo>
                    <a:pt x="10445" y="132804"/>
                  </a:lnTo>
                  <a:lnTo>
                    <a:pt x="29617" y="159371"/>
                  </a:lnTo>
                  <a:lnTo>
                    <a:pt x="58175" y="180891"/>
                  </a:lnTo>
                  <a:lnTo>
                    <a:pt x="82669" y="190891"/>
                  </a:lnTo>
                  <a:lnTo>
                    <a:pt x="109154" y="192996"/>
                  </a:lnTo>
                  <a:lnTo>
                    <a:pt x="149995" y="189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033243" y="368497"/>
              <a:ext cx="168458" cy="136871"/>
            </a:xfrm>
            <a:custGeom>
              <a:avLst/>
              <a:gdLst/>
              <a:ahLst/>
              <a:cxnLst/>
              <a:rect l="0" t="0" r="0" b="0"/>
              <a:pathLst>
                <a:path w="168458" h="136871">
                  <a:moveTo>
                    <a:pt x="168457" y="0"/>
                  </a:moveTo>
                  <a:lnTo>
                    <a:pt x="112797" y="45781"/>
                  </a:lnTo>
                  <a:lnTo>
                    <a:pt x="63831" y="102487"/>
                  </a:lnTo>
                  <a:lnTo>
                    <a:pt x="48257" y="116910"/>
                  </a:lnTo>
                  <a:lnTo>
                    <a:pt x="15902" y="13258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22715" y="357968"/>
              <a:ext cx="178986" cy="221100"/>
            </a:xfrm>
            <a:custGeom>
              <a:avLst/>
              <a:gdLst/>
              <a:ahLst/>
              <a:cxnLst/>
              <a:rect l="0" t="0" r="0" b="0"/>
              <a:pathLst>
                <a:path w="178986" h="221100">
                  <a:moveTo>
                    <a:pt x="0" y="0"/>
                  </a:moveTo>
                  <a:lnTo>
                    <a:pt x="37086" y="55045"/>
                  </a:lnTo>
                  <a:lnTo>
                    <a:pt x="74786" y="106453"/>
                  </a:lnTo>
                  <a:lnTo>
                    <a:pt x="125513" y="166710"/>
                  </a:lnTo>
                  <a:lnTo>
                    <a:pt x="178985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237747" y="376303"/>
              <a:ext cx="143430" cy="371973"/>
            </a:xfrm>
            <a:custGeom>
              <a:avLst/>
              <a:gdLst/>
              <a:ahLst/>
              <a:cxnLst/>
              <a:rect l="0" t="0" r="0" b="0"/>
              <a:pathLst>
                <a:path w="143430" h="371973">
                  <a:moveTo>
                    <a:pt x="6066" y="97479"/>
                  </a:moveTo>
                  <a:lnTo>
                    <a:pt x="0" y="139506"/>
                  </a:lnTo>
                  <a:lnTo>
                    <a:pt x="4919" y="187270"/>
                  </a:lnTo>
                  <a:lnTo>
                    <a:pt x="13785" y="238468"/>
                  </a:lnTo>
                  <a:lnTo>
                    <a:pt x="22651" y="290682"/>
                  </a:lnTo>
                  <a:lnTo>
                    <a:pt x="26968" y="340858"/>
                  </a:lnTo>
                  <a:lnTo>
                    <a:pt x="32797" y="371972"/>
                  </a:lnTo>
                  <a:lnTo>
                    <a:pt x="32076" y="371721"/>
                  </a:lnTo>
                  <a:lnTo>
                    <a:pt x="22513" y="340513"/>
                  </a:lnTo>
                  <a:lnTo>
                    <a:pt x="16594" y="283223"/>
                  </a:lnTo>
                  <a:lnTo>
                    <a:pt x="8493" y="229445"/>
                  </a:lnTo>
                  <a:lnTo>
                    <a:pt x="6785" y="177134"/>
                  </a:lnTo>
                  <a:lnTo>
                    <a:pt x="6280" y="120301"/>
                  </a:lnTo>
                  <a:lnTo>
                    <a:pt x="9249" y="69536"/>
                  </a:lnTo>
                  <a:lnTo>
                    <a:pt x="15670" y="41776"/>
                  </a:lnTo>
                  <a:lnTo>
                    <a:pt x="26322" y="21639"/>
                  </a:lnTo>
                  <a:lnTo>
                    <a:pt x="41975" y="8010"/>
                  </a:lnTo>
                  <a:lnTo>
                    <a:pt x="51062" y="2738"/>
                  </a:lnTo>
                  <a:lnTo>
                    <a:pt x="73637" y="0"/>
                  </a:lnTo>
                  <a:lnTo>
                    <a:pt x="96929" y="3852"/>
                  </a:lnTo>
                  <a:lnTo>
                    <a:pt x="115080" y="13363"/>
                  </a:lnTo>
                  <a:lnTo>
                    <a:pt x="138453" y="37461"/>
                  </a:lnTo>
                  <a:lnTo>
                    <a:pt x="142287" y="48108"/>
                  </a:lnTo>
                  <a:lnTo>
                    <a:pt x="143429" y="72417"/>
                  </a:lnTo>
                  <a:lnTo>
                    <a:pt x="137493" y="106821"/>
                  </a:lnTo>
                  <a:lnTo>
                    <a:pt x="122190" y="125417"/>
                  </a:lnTo>
                  <a:lnTo>
                    <a:pt x="99791" y="139142"/>
                  </a:lnTo>
                  <a:lnTo>
                    <a:pt x="48180" y="1501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446685" y="379025"/>
              <a:ext cx="129891" cy="170542"/>
            </a:xfrm>
            <a:custGeom>
              <a:avLst/>
              <a:gdLst/>
              <a:ahLst/>
              <a:cxnLst/>
              <a:rect l="0" t="0" r="0" b="0"/>
              <a:pathLst>
                <a:path w="129891" h="170542">
                  <a:moveTo>
                    <a:pt x="91926" y="21057"/>
                  </a:moveTo>
                  <a:lnTo>
                    <a:pt x="75159" y="15468"/>
                  </a:lnTo>
                  <a:lnTo>
                    <a:pt x="57568" y="18963"/>
                  </a:lnTo>
                  <a:lnTo>
                    <a:pt x="31053" y="34085"/>
                  </a:lnTo>
                  <a:lnTo>
                    <a:pt x="16909" y="47904"/>
                  </a:lnTo>
                  <a:lnTo>
                    <a:pt x="6723" y="65745"/>
                  </a:lnTo>
                  <a:lnTo>
                    <a:pt x="0" y="106698"/>
                  </a:lnTo>
                  <a:lnTo>
                    <a:pt x="3598" y="144698"/>
                  </a:lnTo>
                  <a:lnTo>
                    <a:pt x="9644" y="153788"/>
                  </a:lnTo>
                  <a:lnTo>
                    <a:pt x="28841" y="167006"/>
                  </a:lnTo>
                  <a:lnTo>
                    <a:pt x="52969" y="170541"/>
                  </a:lnTo>
                  <a:lnTo>
                    <a:pt x="76952" y="167043"/>
                  </a:lnTo>
                  <a:lnTo>
                    <a:pt x="95409" y="157690"/>
                  </a:lnTo>
                  <a:lnTo>
                    <a:pt x="118954" y="133681"/>
                  </a:lnTo>
                  <a:lnTo>
                    <a:pt x="127335" y="111277"/>
                  </a:lnTo>
                  <a:lnTo>
                    <a:pt x="129890" y="86891"/>
                  </a:lnTo>
                  <a:lnTo>
                    <a:pt x="127126" y="64355"/>
                  </a:lnTo>
                  <a:lnTo>
                    <a:pt x="113404" y="31937"/>
                  </a:lnTo>
                  <a:lnTo>
                    <a:pt x="101082" y="16924"/>
                  </a:lnTo>
                  <a:lnTo>
                    <a:pt x="813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612311" y="337838"/>
              <a:ext cx="162452" cy="188587"/>
            </a:xfrm>
            <a:custGeom>
              <a:avLst/>
              <a:gdLst/>
              <a:ahLst/>
              <a:cxnLst/>
              <a:rect l="0" t="0" r="0" b="0"/>
              <a:pathLst>
                <a:path w="162452" h="188587">
                  <a:moveTo>
                    <a:pt x="0" y="72773"/>
                  </a:moveTo>
                  <a:lnTo>
                    <a:pt x="11453" y="126917"/>
                  </a:lnTo>
                  <a:lnTo>
                    <a:pt x="15618" y="143630"/>
                  </a:lnTo>
                  <a:lnTo>
                    <a:pt x="11430" y="91881"/>
                  </a:lnTo>
                  <a:lnTo>
                    <a:pt x="16384" y="43080"/>
                  </a:lnTo>
                  <a:lnTo>
                    <a:pt x="28339" y="18242"/>
                  </a:lnTo>
                  <a:lnTo>
                    <a:pt x="36440" y="8343"/>
                  </a:lnTo>
                  <a:lnTo>
                    <a:pt x="45351" y="2913"/>
                  </a:lnTo>
                  <a:lnTo>
                    <a:pt x="64609" y="0"/>
                  </a:lnTo>
                  <a:lnTo>
                    <a:pt x="84866" y="8844"/>
                  </a:lnTo>
                  <a:lnTo>
                    <a:pt x="120879" y="37528"/>
                  </a:lnTo>
                  <a:lnTo>
                    <a:pt x="137721" y="69869"/>
                  </a:lnTo>
                  <a:lnTo>
                    <a:pt x="157576" y="125033"/>
                  </a:lnTo>
                  <a:lnTo>
                    <a:pt x="162451" y="146302"/>
                  </a:lnTo>
                  <a:lnTo>
                    <a:pt x="160717" y="167454"/>
                  </a:lnTo>
                  <a:lnTo>
                    <a:pt x="156048" y="179194"/>
                  </a:lnTo>
                  <a:lnTo>
                    <a:pt x="147399" y="188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770238" y="355416"/>
              <a:ext cx="189514" cy="199846"/>
            </a:xfrm>
            <a:custGeom>
              <a:avLst/>
              <a:gdLst/>
              <a:ahLst/>
              <a:cxnLst/>
              <a:rect l="0" t="0" r="0" b="0"/>
              <a:pathLst>
                <a:path w="189514" h="199846">
                  <a:moveTo>
                    <a:pt x="0" y="118366"/>
                  </a:moveTo>
                  <a:lnTo>
                    <a:pt x="11178" y="107187"/>
                  </a:lnTo>
                  <a:lnTo>
                    <a:pt x="29145" y="101699"/>
                  </a:lnTo>
                  <a:lnTo>
                    <a:pt x="92312" y="96717"/>
                  </a:lnTo>
                  <a:lnTo>
                    <a:pt x="131338" y="87905"/>
                  </a:lnTo>
                  <a:lnTo>
                    <a:pt x="150399" y="77142"/>
                  </a:lnTo>
                  <a:lnTo>
                    <a:pt x="163550" y="61439"/>
                  </a:lnTo>
                  <a:lnTo>
                    <a:pt x="168695" y="52339"/>
                  </a:lnTo>
                  <a:lnTo>
                    <a:pt x="169786" y="42762"/>
                  </a:lnTo>
                  <a:lnTo>
                    <a:pt x="164758" y="22763"/>
                  </a:lnTo>
                  <a:lnTo>
                    <a:pt x="157802" y="14856"/>
                  </a:lnTo>
                  <a:lnTo>
                    <a:pt x="137595" y="2952"/>
                  </a:lnTo>
                  <a:lnTo>
                    <a:pt x="113016" y="0"/>
                  </a:lnTo>
                  <a:lnTo>
                    <a:pt x="88834" y="3758"/>
                  </a:lnTo>
                  <a:lnTo>
                    <a:pt x="70288" y="13227"/>
                  </a:lnTo>
                  <a:lnTo>
                    <a:pt x="57365" y="28354"/>
                  </a:lnTo>
                  <a:lnTo>
                    <a:pt x="39538" y="66660"/>
                  </a:lnTo>
                  <a:lnTo>
                    <a:pt x="38239" y="87197"/>
                  </a:lnTo>
                  <a:lnTo>
                    <a:pt x="46938" y="128977"/>
                  </a:lnTo>
                  <a:lnTo>
                    <a:pt x="59465" y="146868"/>
                  </a:lnTo>
                  <a:lnTo>
                    <a:pt x="98948" y="183471"/>
                  </a:lnTo>
                  <a:lnTo>
                    <a:pt x="117676" y="193315"/>
                  </a:lnTo>
                  <a:lnTo>
                    <a:pt x="153540" y="199845"/>
                  </a:lnTo>
                  <a:lnTo>
                    <a:pt x="170796" y="198252"/>
                  </a:lnTo>
                  <a:lnTo>
                    <a:pt x="189513" y="192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997109" y="397611"/>
              <a:ext cx="162684" cy="160400"/>
            </a:xfrm>
            <a:custGeom>
              <a:avLst/>
              <a:gdLst/>
              <a:ahLst/>
              <a:cxnLst/>
              <a:rect l="0" t="0" r="0" b="0"/>
              <a:pathLst>
                <a:path w="162684" h="160400">
                  <a:moveTo>
                    <a:pt x="4756" y="55114"/>
                  </a:moveTo>
                  <a:lnTo>
                    <a:pt x="10821" y="117588"/>
                  </a:lnTo>
                  <a:lnTo>
                    <a:pt x="196" y="84066"/>
                  </a:lnTo>
                  <a:lnTo>
                    <a:pt x="0" y="64472"/>
                  </a:lnTo>
                  <a:lnTo>
                    <a:pt x="9406" y="23297"/>
                  </a:lnTo>
                  <a:lnTo>
                    <a:pt x="14875" y="15185"/>
                  </a:lnTo>
                  <a:lnTo>
                    <a:pt x="30311" y="3053"/>
                  </a:lnTo>
                  <a:lnTo>
                    <a:pt x="48869" y="0"/>
                  </a:lnTo>
                  <a:lnTo>
                    <a:pt x="58732" y="824"/>
                  </a:lnTo>
                  <a:lnTo>
                    <a:pt x="75928" y="7978"/>
                  </a:lnTo>
                  <a:lnTo>
                    <a:pt x="91371" y="20127"/>
                  </a:lnTo>
                  <a:lnTo>
                    <a:pt x="112048" y="46697"/>
                  </a:lnTo>
                  <a:lnTo>
                    <a:pt x="137677" y="107942"/>
                  </a:lnTo>
                  <a:lnTo>
                    <a:pt x="152068" y="143668"/>
                  </a:lnTo>
                  <a:lnTo>
                    <a:pt x="162683" y="160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212628" y="189512"/>
              <a:ext cx="20865" cy="379027"/>
            </a:xfrm>
            <a:custGeom>
              <a:avLst/>
              <a:gdLst/>
              <a:ahLst/>
              <a:cxnLst/>
              <a:rect l="0" t="0" r="0" b="0"/>
              <a:pathLst>
                <a:path w="20865" h="379027">
                  <a:moveTo>
                    <a:pt x="10336" y="0"/>
                  </a:moveTo>
                  <a:lnTo>
                    <a:pt x="2002" y="60384"/>
                  </a:lnTo>
                  <a:lnTo>
                    <a:pt x="457" y="118108"/>
                  </a:lnTo>
                  <a:lnTo>
                    <a:pt x="0" y="173425"/>
                  </a:lnTo>
                  <a:lnTo>
                    <a:pt x="2984" y="225691"/>
                  </a:lnTo>
                  <a:lnTo>
                    <a:pt x="8158" y="282511"/>
                  </a:lnTo>
                  <a:lnTo>
                    <a:pt x="12810" y="333272"/>
                  </a:lnTo>
                  <a:lnTo>
                    <a:pt x="2086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107150" y="305326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88936" y="3119"/>
                  </a:lnTo>
                  <a:lnTo>
                    <a:pt x="128389" y="17958"/>
                  </a:lnTo>
                  <a:lnTo>
                    <a:pt x="70291" y="28547"/>
                  </a:lnTo>
                  <a:lnTo>
                    <a:pt x="29406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378059" y="289208"/>
              <a:ext cx="181946" cy="276995"/>
            </a:xfrm>
            <a:custGeom>
              <a:avLst/>
              <a:gdLst/>
              <a:ahLst/>
              <a:cxnLst/>
              <a:rect l="0" t="0" r="0" b="0"/>
              <a:pathLst>
                <a:path w="181946" h="276995">
                  <a:moveTo>
                    <a:pt x="160760" y="5589"/>
                  </a:moveTo>
                  <a:lnTo>
                    <a:pt x="143992" y="0"/>
                  </a:lnTo>
                  <a:lnTo>
                    <a:pt x="123281" y="3495"/>
                  </a:lnTo>
                  <a:lnTo>
                    <a:pt x="77447" y="24803"/>
                  </a:lnTo>
                  <a:lnTo>
                    <a:pt x="43004" y="52712"/>
                  </a:lnTo>
                  <a:lnTo>
                    <a:pt x="22014" y="80773"/>
                  </a:lnTo>
                  <a:lnTo>
                    <a:pt x="0" y="132127"/>
                  </a:lnTo>
                  <a:lnTo>
                    <a:pt x="2114" y="139081"/>
                  </a:lnTo>
                  <a:lnTo>
                    <a:pt x="8202" y="143717"/>
                  </a:lnTo>
                  <a:lnTo>
                    <a:pt x="16941" y="146807"/>
                  </a:lnTo>
                  <a:lnTo>
                    <a:pt x="36009" y="147122"/>
                  </a:lnTo>
                  <a:lnTo>
                    <a:pt x="82435" y="143381"/>
                  </a:lnTo>
                  <a:lnTo>
                    <a:pt x="117275" y="148322"/>
                  </a:lnTo>
                  <a:lnTo>
                    <a:pt x="149825" y="162784"/>
                  </a:lnTo>
                  <a:lnTo>
                    <a:pt x="176107" y="181887"/>
                  </a:lnTo>
                  <a:lnTo>
                    <a:pt x="180350" y="190972"/>
                  </a:lnTo>
                  <a:lnTo>
                    <a:pt x="181945" y="213544"/>
                  </a:lnTo>
                  <a:lnTo>
                    <a:pt x="175635" y="232934"/>
                  </a:lnTo>
                  <a:lnTo>
                    <a:pt x="170676" y="241381"/>
                  </a:lnTo>
                  <a:lnTo>
                    <a:pt x="155808" y="253885"/>
                  </a:lnTo>
                  <a:lnTo>
                    <a:pt x="117668" y="271445"/>
                  </a:lnTo>
                  <a:lnTo>
                    <a:pt x="81181" y="276994"/>
                  </a:lnTo>
                  <a:lnTo>
                    <a:pt x="30740" y="270689"/>
                  </a:lnTo>
                  <a:lnTo>
                    <a:pt x="13360" y="2688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675689" y="55801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768994" y="1681375"/>
            <a:ext cx="684354" cy="455911"/>
            <a:chOff x="2768994" y="1681375"/>
            <a:chExt cx="684354" cy="455911"/>
          </a:xfrm>
        </p:grpSpPr>
        <p:sp>
          <p:nvSpPr>
            <p:cNvPr id="46" name="Freeform 45"/>
            <p:cNvSpPr/>
            <p:nvPr/>
          </p:nvSpPr>
          <p:spPr>
            <a:xfrm>
              <a:off x="2768994" y="1681375"/>
              <a:ext cx="272057" cy="455911"/>
            </a:xfrm>
            <a:custGeom>
              <a:avLst/>
              <a:gdLst/>
              <a:ahLst/>
              <a:cxnLst/>
              <a:rect l="0" t="0" r="0" b="0"/>
              <a:pathLst>
                <a:path w="272057" h="455911">
                  <a:moveTo>
                    <a:pt x="105285" y="13713"/>
                  </a:moveTo>
                  <a:lnTo>
                    <a:pt x="55787" y="72276"/>
                  </a:lnTo>
                  <a:lnTo>
                    <a:pt x="34987" y="94106"/>
                  </a:lnTo>
                  <a:lnTo>
                    <a:pt x="31514" y="95384"/>
                  </a:lnTo>
                  <a:lnTo>
                    <a:pt x="30368" y="92727"/>
                  </a:lnTo>
                  <a:lnTo>
                    <a:pt x="30774" y="87446"/>
                  </a:lnTo>
                  <a:lnTo>
                    <a:pt x="37464" y="75339"/>
                  </a:lnTo>
                  <a:lnTo>
                    <a:pt x="69795" y="34350"/>
                  </a:lnTo>
                  <a:lnTo>
                    <a:pt x="114696" y="6914"/>
                  </a:lnTo>
                  <a:lnTo>
                    <a:pt x="125597" y="2161"/>
                  </a:lnTo>
                  <a:lnTo>
                    <a:pt x="150188" y="0"/>
                  </a:lnTo>
                  <a:lnTo>
                    <a:pt x="163296" y="1061"/>
                  </a:lnTo>
                  <a:lnTo>
                    <a:pt x="173205" y="5278"/>
                  </a:lnTo>
                  <a:lnTo>
                    <a:pt x="187335" y="19323"/>
                  </a:lnTo>
                  <a:lnTo>
                    <a:pt x="190401" y="27981"/>
                  </a:lnTo>
                  <a:lnTo>
                    <a:pt x="190688" y="46960"/>
                  </a:lnTo>
                  <a:lnTo>
                    <a:pt x="180170" y="94976"/>
                  </a:lnTo>
                  <a:lnTo>
                    <a:pt x="156776" y="136350"/>
                  </a:lnTo>
                  <a:lnTo>
                    <a:pt x="127360" y="169982"/>
                  </a:lnTo>
                  <a:lnTo>
                    <a:pt x="131084" y="166614"/>
                  </a:lnTo>
                  <a:lnTo>
                    <a:pt x="163102" y="168331"/>
                  </a:lnTo>
                  <a:lnTo>
                    <a:pt x="198456" y="176249"/>
                  </a:lnTo>
                  <a:lnTo>
                    <a:pt x="225568" y="191593"/>
                  </a:lnTo>
                  <a:lnTo>
                    <a:pt x="237903" y="207414"/>
                  </a:lnTo>
                  <a:lnTo>
                    <a:pt x="265209" y="258759"/>
                  </a:lnTo>
                  <a:lnTo>
                    <a:pt x="272056" y="317877"/>
                  </a:lnTo>
                  <a:lnTo>
                    <a:pt x="270653" y="345429"/>
                  </a:lnTo>
                  <a:lnTo>
                    <a:pt x="256708" y="379501"/>
                  </a:lnTo>
                  <a:lnTo>
                    <a:pt x="236589" y="404934"/>
                  </a:lnTo>
                  <a:lnTo>
                    <a:pt x="207751" y="426118"/>
                  </a:lnTo>
                  <a:lnTo>
                    <a:pt x="148646" y="448202"/>
                  </a:lnTo>
                  <a:lnTo>
                    <a:pt x="97126" y="454387"/>
                  </a:lnTo>
                  <a:lnTo>
                    <a:pt x="41889" y="455609"/>
                  </a:lnTo>
                  <a:lnTo>
                    <a:pt x="0" y="4559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305948" y="1842487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126342" y="0"/>
                  </a:moveTo>
                  <a:lnTo>
                    <a:pt x="68777" y="56395"/>
                  </a:lnTo>
                  <a:lnTo>
                    <a:pt x="9070" y="9906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316476" y="1842487"/>
              <a:ext cx="136872" cy="147400"/>
            </a:xfrm>
            <a:custGeom>
              <a:avLst/>
              <a:gdLst/>
              <a:ahLst/>
              <a:cxnLst/>
              <a:rect l="0" t="0" r="0" b="0"/>
              <a:pathLst>
                <a:path w="136872" h="147400">
                  <a:moveTo>
                    <a:pt x="0" y="0"/>
                  </a:moveTo>
                  <a:lnTo>
                    <a:pt x="24047" y="17980"/>
                  </a:lnTo>
                  <a:lnTo>
                    <a:pt x="76789" y="76330"/>
                  </a:lnTo>
                  <a:lnTo>
                    <a:pt x="122570" y="130862"/>
                  </a:lnTo>
                  <a:lnTo>
                    <a:pt x="136871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695543" y="1455847"/>
            <a:ext cx="1671109" cy="638163"/>
            <a:chOff x="3695543" y="1455847"/>
            <a:chExt cx="1671109" cy="638163"/>
          </a:xfrm>
        </p:grpSpPr>
        <p:sp>
          <p:nvSpPr>
            <p:cNvPr id="50" name="Freeform 49"/>
            <p:cNvSpPr/>
            <p:nvPr/>
          </p:nvSpPr>
          <p:spPr>
            <a:xfrm>
              <a:off x="3695543" y="1615810"/>
              <a:ext cx="343455" cy="478200"/>
            </a:xfrm>
            <a:custGeom>
              <a:avLst/>
              <a:gdLst/>
              <a:ahLst/>
              <a:cxnLst/>
              <a:rect l="0" t="0" r="0" b="0"/>
              <a:pathLst>
                <a:path w="343455" h="478200">
                  <a:moveTo>
                    <a:pt x="252643" y="16107"/>
                  </a:moveTo>
                  <a:lnTo>
                    <a:pt x="215165" y="7773"/>
                  </a:lnTo>
                  <a:lnTo>
                    <a:pt x="158152" y="6012"/>
                  </a:lnTo>
                  <a:lnTo>
                    <a:pt x="98971" y="5664"/>
                  </a:lnTo>
                  <a:lnTo>
                    <a:pt x="45340" y="2476"/>
                  </a:lnTo>
                  <a:lnTo>
                    <a:pt x="33723" y="0"/>
                  </a:lnTo>
                  <a:lnTo>
                    <a:pt x="23638" y="690"/>
                  </a:lnTo>
                  <a:lnTo>
                    <a:pt x="6194" y="7695"/>
                  </a:lnTo>
                  <a:lnTo>
                    <a:pt x="1776" y="14008"/>
                  </a:lnTo>
                  <a:lnTo>
                    <a:pt x="0" y="21727"/>
                  </a:lnTo>
                  <a:lnTo>
                    <a:pt x="3091" y="49357"/>
                  </a:lnTo>
                  <a:lnTo>
                    <a:pt x="17919" y="101724"/>
                  </a:lnTo>
                  <a:lnTo>
                    <a:pt x="31626" y="153945"/>
                  </a:lnTo>
                  <a:lnTo>
                    <a:pt x="45599" y="203731"/>
                  </a:lnTo>
                  <a:lnTo>
                    <a:pt x="50273" y="207870"/>
                  </a:lnTo>
                  <a:lnTo>
                    <a:pt x="55729" y="207120"/>
                  </a:lnTo>
                  <a:lnTo>
                    <a:pt x="86885" y="186289"/>
                  </a:lnTo>
                  <a:lnTo>
                    <a:pt x="122161" y="177665"/>
                  </a:lnTo>
                  <a:lnTo>
                    <a:pt x="156660" y="180699"/>
                  </a:lnTo>
                  <a:lnTo>
                    <a:pt x="210368" y="203840"/>
                  </a:lnTo>
                  <a:lnTo>
                    <a:pt x="238947" y="218740"/>
                  </a:lnTo>
                  <a:lnTo>
                    <a:pt x="298143" y="273571"/>
                  </a:lnTo>
                  <a:lnTo>
                    <a:pt x="333345" y="322063"/>
                  </a:lnTo>
                  <a:lnTo>
                    <a:pt x="341154" y="345889"/>
                  </a:lnTo>
                  <a:lnTo>
                    <a:pt x="343454" y="370907"/>
                  </a:lnTo>
                  <a:lnTo>
                    <a:pt x="340577" y="393724"/>
                  </a:lnTo>
                  <a:lnTo>
                    <a:pt x="326791" y="426301"/>
                  </a:lnTo>
                  <a:lnTo>
                    <a:pt x="311334" y="441351"/>
                  </a:lnTo>
                  <a:lnTo>
                    <a:pt x="268648" y="470542"/>
                  </a:lnTo>
                  <a:lnTo>
                    <a:pt x="205892" y="478199"/>
                  </a:lnTo>
                  <a:lnTo>
                    <a:pt x="151815" y="477962"/>
                  </a:lnTo>
                  <a:lnTo>
                    <a:pt x="95303" y="464676"/>
                  </a:lnTo>
                  <a:lnTo>
                    <a:pt x="42150" y="450810"/>
                  </a:lnTo>
                  <a:lnTo>
                    <a:pt x="10488" y="4477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64318" y="1455847"/>
              <a:ext cx="174137" cy="249770"/>
            </a:xfrm>
            <a:custGeom>
              <a:avLst/>
              <a:gdLst/>
              <a:ahLst/>
              <a:cxnLst/>
              <a:rect l="0" t="0" r="0" b="0"/>
              <a:pathLst>
                <a:path w="174137" h="249770">
                  <a:moveTo>
                    <a:pt x="41796" y="18142"/>
                  </a:moveTo>
                  <a:lnTo>
                    <a:pt x="6898" y="47451"/>
                  </a:lnTo>
                  <a:lnTo>
                    <a:pt x="2153" y="48210"/>
                  </a:lnTo>
                  <a:lnTo>
                    <a:pt x="159" y="45206"/>
                  </a:lnTo>
                  <a:lnTo>
                    <a:pt x="0" y="39694"/>
                  </a:lnTo>
                  <a:lnTo>
                    <a:pt x="6062" y="27331"/>
                  </a:lnTo>
                  <a:lnTo>
                    <a:pt x="10954" y="20759"/>
                  </a:lnTo>
                  <a:lnTo>
                    <a:pt x="25749" y="10336"/>
                  </a:lnTo>
                  <a:lnTo>
                    <a:pt x="45192" y="2975"/>
                  </a:lnTo>
                  <a:lnTo>
                    <a:pt x="81277" y="0"/>
                  </a:lnTo>
                  <a:lnTo>
                    <a:pt x="103796" y="3450"/>
                  </a:lnTo>
                  <a:lnTo>
                    <a:pt x="111206" y="9517"/>
                  </a:lnTo>
                  <a:lnTo>
                    <a:pt x="119438" y="28737"/>
                  </a:lnTo>
                  <a:lnTo>
                    <a:pt x="119977" y="49757"/>
                  </a:lnTo>
                  <a:lnTo>
                    <a:pt x="115147" y="69628"/>
                  </a:lnTo>
                  <a:lnTo>
                    <a:pt x="105202" y="86258"/>
                  </a:lnTo>
                  <a:lnTo>
                    <a:pt x="105124" y="93969"/>
                  </a:lnTo>
                  <a:lnTo>
                    <a:pt x="108581" y="101449"/>
                  </a:lnTo>
                  <a:lnTo>
                    <a:pt x="130214" y="123154"/>
                  </a:lnTo>
                  <a:lnTo>
                    <a:pt x="163376" y="151449"/>
                  </a:lnTo>
                  <a:lnTo>
                    <a:pt x="171871" y="171756"/>
                  </a:lnTo>
                  <a:lnTo>
                    <a:pt x="174136" y="183723"/>
                  </a:lnTo>
                  <a:lnTo>
                    <a:pt x="170414" y="203258"/>
                  </a:lnTo>
                  <a:lnTo>
                    <a:pt x="166145" y="211742"/>
                  </a:lnTo>
                  <a:lnTo>
                    <a:pt x="152044" y="224289"/>
                  </a:lnTo>
                  <a:lnTo>
                    <a:pt x="132909" y="232596"/>
                  </a:lnTo>
                  <a:lnTo>
                    <a:pt x="82497" y="237928"/>
                  </a:lnTo>
                  <a:lnTo>
                    <a:pt x="20369" y="247459"/>
                  </a:lnTo>
                  <a:lnTo>
                    <a:pt x="10210" y="2497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485140" y="1779316"/>
              <a:ext cx="147399" cy="115814"/>
            </a:xfrm>
            <a:custGeom>
              <a:avLst/>
              <a:gdLst/>
              <a:ahLst/>
              <a:cxnLst/>
              <a:rect l="0" t="0" r="0" b="0"/>
              <a:pathLst>
                <a:path w="147399" h="115814">
                  <a:moveTo>
                    <a:pt x="147398" y="0"/>
                  </a:moveTo>
                  <a:lnTo>
                    <a:pt x="88836" y="55087"/>
                  </a:lnTo>
                  <a:lnTo>
                    <a:pt x="31065" y="10137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74611" y="1800373"/>
              <a:ext cx="168457" cy="105286"/>
            </a:xfrm>
            <a:custGeom>
              <a:avLst/>
              <a:gdLst/>
              <a:ahLst/>
              <a:cxnLst/>
              <a:rect l="0" t="0" r="0" b="0"/>
              <a:pathLst>
                <a:path w="168457" h="105286">
                  <a:moveTo>
                    <a:pt x="0" y="0"/>
                  </a:moveTo>
                  <a:lnTo>
                    <a:pt x="54114" y="42661"/>
                  </a:lnTo>
                  <a:lnTo>
                    <a:pt x="115943" y="84276"/>
                  </a:lnTo>
                  <a:lnTo>
                    <a:pt x="135758" y="95947"/>
                  </a:lnTo>
                  <a:lnTo>
                    <a:pt x="168456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06279" y="1621388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0723" y="161315"/>
                  </a:lnTo>
                  <a:lnTo>
                    <a:pt x="18669" y="215398"/>
                  </a:lnTo>
                  <a:lnTo>
                    <a:pt x="20586" y="276125"/>
                  </a:lnTo>
                  <a:lnTo>
                    <a:pt x="28200" y="338076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72674" y="1582101"/>
              <a:ext cx="293978" cy="449900"/>
            </a:xfrm>
            <a:custGeom>
              <a:avLst/>
              <a:gdLst/>
              <a:ahLst/>
              <a:cxnLst/>
              <a:rect l="0" t="0" r="0" b="0"/>
              <a:pathLst>
                <a:path w="293978" h="449900">
                  <a:moveTo>
                    <a:pt x="54704" y="7702"/>
                  </a:moveTo>
                  <a:lnTo>
                    <a:pt x="27193" y="61576"/>
                  </a:lnTo>
                  <a:lnTo>
                    <a:pt x="15097" y="91125"/>
                  </a:lnTo>
                  <a:lnTo>
                    <a:pt x="3566" y="107560"/>
                  </a:lnTo>
                  <a:lnTo>
                    <a:pt x="725" y="108199"/>
                  </a:lnTo>
                  <a:lnTo>
                    <a:pt x="0" y="103946"/>
                  </a:lnTo>
                  <a:lnTo>
                    <a:pt x="688" y="96431"/>
                  </a:lnTo>
                  <a:lnTo>
                    <a:pt x="7690" y="81842"/>
                  </a:lnTo>
                  <a:lnTo>
                    <a:pt x="51524" y="23229"/>
                  </a:lnTo>
                  <a:lnTo>
                    <a:pt x="77938" y="6713"/>
                  </a:lnTo>
                  <a:lnTo>
                    <a:pt x="113581" y="0"/>
                  </a:lnTo>
                  <a:lnTo>
                    <a:pt x="137023" y="4669"/>
                  </a:lnTo>
                  <a:lnTo>
                    <a:pt x="166832" y="20451"/>
                  </a:lnTo>
                  <a:lnTo>
                    <a:pt x="197865" y="46745"/>
                  </a:lnTo>
                  <a:lnTo>
                    <a:pt x="206069" y="66778"/>
                  </a:lnTo>
                  <a:lnTo>
                    <a:pt x="208545" y="91280"/>
                  </a:lnTo>
                  <a:lnTo>
                    <a:pt x="205746" y="117767"/>
                  </a:lnTo>
                  <a:lnTo>
                    <a:pt x="197483" y="138898"/>
                  </a:lnTo>
                  <a:lnTo>
                    <a:pt x="173114" y="177117"/>
                  </a:lnTo>
                  <a:lnTo>
                    <a:pt x="156464" y="191402"/>
                  </a:lnTo>
                  <a:lnTo>
                    <a:pt x="144384" y="199311"/>
                  </a:lnTo>
                  <a:lnTo>
                    <a:pt x="146076" y="199782"/>
                  </a:lnTo>
                  <a:lnTo>
                    <a:pt x="179598" y="197722"/>
                  </a:lnTo>
                  <a:lnTo>
                    <a:pt x="212203" y="202954"/>
                  </a:lnTo>
                  <a:lnTo>
                    <a:pt x="244090" y="217503"/>
                  </a:lnTo>
                  <a:lnTo>
                    <a:pt x="270176" y="242220"/>
                  </a:lnTo>
                  <a:lnTo>
                    <a:pt x="287133" y="271771"/>
                  </a:lnTo>
                  <a:lnTo>
                    <a:pt x="293977" y="308343"/>
                  </a:lnTo>
                  <a:lnTo>
                    <a:pt x="289339" y="332003"/>
                  </a:lnTo>
                  <a:lnTo>
                    <a:pt x="260774" y="385284"/>
                  </a:lnTo>
                  <a:lnTo>
                    <a:pt x="247286" y="402074"/>
                  </a:lnTo>
                  <a:lnTo>
                    <a:pt x="220950" y="419091"/>
                  </a:lnTo>
                  <a:lnTo>
                    <a:pt x="159795" y="442640"/>
                  </a:lnTo>
                  <a:lnTo>
                    <a:pt x="109431" y="448465"/>
                  </a:lnTo>
                  <a:lnTo>
                    <a:pt x="54704" y="4498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621803" y="684352"/>
            <a:ext cx="1863545" cy="136871"/>
            <a:chOff x="3621803" y="684352"/>
            <a:chExt cx="1863545" cy="136871"/>
          </a:xfrm>
        </p:grpSpPr>
        <p:sp>
          <p:nvSpPr>
            <p:cNvPr id="57" name="Freeform 56"/>
            <p:cNvSpPr/>
            <p:nvPr/>
          </p:nvSpPr>
          <p:spPr>
            <a:xfrm>
              <a:off x="5232663" y="684352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194067" y="0"/>
                  </a:lnTo>
                  <a:lnTo>
                    <a:pt x="138723" y="0"/>
                  </a:lnTo>
                  <a:lnTo>
                    <a:pt x="75799" y="3119"/>
                  </a:lnTo>
                  <a:lnTo>
                    <a:pt x="3532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464082" y="768580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15125" y="0"/>
                  </a:lnTo>
                  <a:lnTo>
                    <a:pt x="160951" y="7236"/>
                  </a:lnTo>
                  <a:lnTo>
                    <a:pt x="102070" y="9878"/>
                  </a:lnTo>
                  <a:lnTo>
                    <a:pt x="40050" y="159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21803" y="821222"/>
              <a:ext cx="263213" cy="1"/>
            </a:xfrm>
            <a:custGeom>
              <a:avLst/>
              <a:gdLst/>
              <a:ahLst/>
              <a:cxnLst/>
              <a:rect l="0" t="0" r="0" b="0"/>
              <a:pathLst>
                <a:path w="263213" h="1">
                  <a:moveTo>
                    <a:pt x="263212" y="0"/>
                  </a:moveTo>
                  <a:lnTo>
                    <a:pt x="205948" y="0"/>
                  </a:lnTo>
                  <a:lnTo>
                    <a:pt x="156558" y="0"/>
                  </a:lnTo>
                  <a:lnTo>
                    <a:pt x="104879" y="0"/>
                  </a:lnTo>
                  <a:lnTo>
                    <a:pt x="5252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4074528" y="1780776"/>
            <a:ext cx="168457" cy="40655"/>
          </a:xfrm>
          <a:custGeom>
            <a:avLst/>
            <a:gdLst/>
            <a:ahLst/>
            <a:cxnLst/>
            <a:rect l="0" t="0" r="0" b="0"/>
            <a:pathLst>
              <a:path w="168457" h="40655">
                <a:moveTo>
                  <a:pt x="168456" y="9068"/>
                </a:moveTo>
                <a:lnTo>
                  <a:pt x="130978" y="735"/>
                </a:lnTo>
                <a:lnTo>
                  <a:pt x="96130" y="2310"/>
                </a:lnTo>
                <a:lnTo>
                  <a:pt x="33890" y="8178"/>
                </a:lnTo>
                <a:lnTo>
                  <a:pt x="1982" y="8804"/>
                </a:lnTo>
                <a:lnTo>
                  <a:pt x="51219" y="7875"/>
                </a:lnTo>
                <a:lnTo>
                  <a:pt x="110687" y="0"/>
                </a:lnTo>
                <a:lnTo>
                  <a:pt x="115905" y="683"/>
                </a:lnTo>
                <a:lnTo>
                  <a:pt x="115875" y="2308"/>
                </a:lnTo>
                <a:lnTo>
                  <a:pt x="105312" y="7234"/>
                </a:lnTo>
                <a:lnTo>
                  <a:pt x="47288" y="23327"/>
                </a:lnTo>
                <a:lnTo>
                  <a:pt x="0" y="406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2" name="Straight Connector 61"/>
          <p:cNvCxnSpPr/>
          <p:nvPr/>
        </p:nvCxnSpPr>
        <p:spPr>
          <a:xfrm flipH="1">
            <a:off x="-94756" y="2495253"/>
            <a:ext cx="1015999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Group 78"/>
          <p:cNvGrpSpPr/>
          <p:nvPr/>
        </p:nvGrpSpPr>
        <p:grpSpPr>
          <a:xfrm>
            <a:off x="1365838" y="2747937"/>
            <a:ext cx="3753707" cy="484312"/>
            <a:chOff x="1365838" y="2747937"/>
            <a:chExt cx="3753707" cy="484312"/>
          </a:xfrm>
        </p:grpSpPr>
        <p:sp>
          <p:nvSpPr>
            <p:cNvPr id="63" name="Freeform 62"/>
            <p:cNvSpPr/>
            <p:nvPr/>
          </p:nvSpPr>
          <p:spPr>
            <a:xfrm>
              <a:off x="1365838" y="2747937"/>
              <a:ext cx="266080" cy="443211"/>
            </a:xfrm>
            <a:custGeom>
              <a:avLst/>
              <a:gdLst/>
              <a:ahLst/>
              <a:cxnLst/>
              <a:rect l="0" t="0" r="0" b="0"/>
              <a:pathLst>
                <a:path w="266080" h="443211">
                  <a:moveTo>
                    <a:pt x="66037" y="0"/>
                  </a:moveTo>
                  <a:lnTo>
                    <a:pt x="46909" y="55045"/>
                  </a:lnTo>
                  <a:lnTo>
                    <a:pt x="21823" y="114513"/>
                  </a:lnTo>
                  <a:lnTo>
                    <a:pt x="8994" y="149482"/>
                  </a:lnTo>
                  <a:lnTo>
                    <a:pt x="10659" y="139746"/>
                  </a:lnTo>
                  <a:lnTo>
                    <a:pt x="36874" y="77967"/>
                  </a:lnTo>
                  <a:lnTo>
                    <a:pt x="53757" y="48968"/>
                  </a:lnTo>
                  <a:lnTo>
                    <a:pt x="79166" y="25558"/>
                  </a:lnTo>
                  <a:lnTo>
                    <a:pt x="108922" y="9393"/>
                  </a:lnTo>
                  <a:lnTo>
                    <a:pt x="119193" y="8602"/>
                  </a:lnTo>
                  <a:lnTo>
                    <a:pt x="139965" y="13962"/>
                  </a:lnTo>
                  <a:lnTo>
                    <a:pt x="154656" y="27262"/>
                  </a:lnTo>
                  <a:lnTo>
                    <a:pt x="173619" y="64397"/>
                  </a:lnTo>
                  <a:lnTo>
                    <a:pt x="181395" y="122338"/>
                  </a:lnTo>
                  <a:lnTo>
                    <a:pt x="187435" y="171690"/>
                  </a:lnTo>
                  <a:lnTo>
                    <a:pt x="183300" y="230880"/>
                  </a:lnTo>
                  <a:lnTo>
                    <a:pt x="176548" y="282042"/>
                  </a:lnTo>
                  <a:lnTo>
                    <a:pt x="170015" y="334349"/>
                  </a:lnTo>
                  <a:lnTo>
                    <a:pt x="154817" y="373458"/>
                  </a:lnTo>
                  <a:lnTo>
                    <a:pt x="121864" y="416435"/>
                  </a:lnTo>
                  <a:lnTo>
                    <a:pt x="89858" y="438334"/>
                  </a:lnTo>
                  <a:lnTo>
                    <a:pt x="64146" y="443210"/>
                  </a:lnTo>
                  <a:lnTo>
                    <a:pt x="39460" y="440308"/>
                  </a:lnTo>
                  <a:lnTo>
                    <a:pt x="20690" y="431219"/>
                  </a:lnTo>
                  <a:lnTo>
                    <a:pt x="7668" y="416261"/>
                  </a:lnTo>
                  <a:lnTo>
                    <a:pt x="2558" y="407359"/>
                  </a:lnTo>
                  <a:lnTo>
                    <a:pt x="0" y="388109"/>
                  </a:lnTo>
                  <a:lnTo>
                    <a:pt x="3932" y="369025"/>
                  </a:lnTo>
                  <a:lnTo>
                    <a:pt x="13478" y="352745"/>
                  </a:lnTo>
                  <a:lnTo>
                    <a:pt x="28640" y="340829"/>
                  </a:lnTo>
                  <a:lnTo>
                    <a:pt x="48246" y="332804"/>
                  </a:lnTo>
                  <a:lnTo>
                    <a:pt x="85592" y="329456"/>
                  </a:lnTo>
                  <a:lnTo>
                    <a:pt x="148450" y="341289"/>
                  </a:lnTo>
                  <a:lnTo>
                    <a:pt x="205788" y="363297"/>
                  </a:lnTo>
                  <a:lnTo>
                    <a:pt x="229924" y="365017"/>
                  </a:lnTo>
                  <a:lnTo>
                    <a:pt x="266079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768787" y="2895336"/>
              <a:ext cx="94758" cy="147400"/>
            </a:xfrm>
            <a:custGeom>
              <a:avLst/>
              <a:gdLst/>
              <a:ahLst/>
              <a:cxnLst/>
              <a:rect l="0" t="0" r="0" b="0"/>
              <a:pathLst>
                <a:path w="94758" h="147400">
                  <a:moveTo>
                    <a:pt x="94757" y="0"/>
                  </a:moveTo>
                  <a:lnTo>
                    <a:pt x="52095" y="60873"/>
                  </a:lnTo>
                  <a:lnTo>
                    <a:pt x="39531" y="77358"/>
                  </a:lnTo>
                  <a:lnTo>
                    <a:pt x="5575" y="13304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737202" y="2947979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0" y="0"/>
                  </a:moveTo>
                  <a:lnTo>
                    <a:pt x="24046" y="9575"/>
                  </a:lnTo>
                  <a:lnTo>
                    <a:pt x="80698" y="59898"/>
                  </a:lnTo>
                  <a:lnTo>
                    <a:pt x="126342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003416" y="2756801"/>
              <a:ext cx="270740" cy="425925"/>
            </a:xfrm>
            <a:custGeom>
              <a:avLst/>
              <a:gdLst/>
              <a:ahLst/>
              <a:cxnLst/>
              <a:rect l="0" t="0" r="0" b="0"/>
              <a:pathLst>
                <a:path w="270740" h="425925">
                  <a:moveTo>
                    <a:pt x="81226" y="12193"/>
                  </a:moveTo>
                  <a:lnTo>
                    <a:pt x="45309" y="66068"/>
                  </a:lnTo>
                  <a:lnTo>
                    <a:pt x="14690" y="119926"/>
                  </a:lnTo>
                  <a:lnTo>
                    <a:pt x="15780" y="109987"/>
                  </a:lnTo>
                  <a:lnTo>
                    <a:pt x="40661" y="55516"/>
                  </a:lnTo>
                  <a:lnTo>
                    <a:pt x="67494" y="18022"/>
                  </a:lnTo>
                  <a:lnTo>
                    <a:pt x="93925" y="922"/>
                  </a:lnTo>
                  <a:lnTo>
                    <a:pt x="103730" y="0"/>
                  </a:lnTo>
                  <a:lnTo>
                    <a:pt x="123983" y="5214"/>
                  </a:lnTo>
                  <a:lnTo>
                    <a:pt x="149527" y="21304"/>
                  </a:lnTo>
                  <a:lnTo>
                    <a:pt x="171913" y="52068"/>
                  </a:lnTo>
                  <a:lnTo>
                    <a:pt x="187775" y="101997"/>
                  </a:lnTo>
                  <a:lnTo>
                    <a:pt x="196379" y="163770"/>
                  </a:lnTo>
                  <a:lnTo>
                    <a:pt x="202563" y="200995"/>
                  </a:lnTo>
                  <a:lnTo>
                    <a:pt x="195358" y="258021"/>
                  </a:lnTo>
                  <a:lnTo>
                    <a:pt x="182669" y="319675"/>
                  </a:lnTo>
                  <a:lnTo>
                    <a:pt x="147261" y="381419"/>
                  </a:lnTo>
                  <a:lnTo>
                    <a:pt x="121069" y="406903"/>
                  </a:lnTo>
                  <a:lnTo>
                    <a:pt x="91082" y="423682"/>
                  </a:lnTo>
                  <a:lnTo>
                    <a:pt x="67279" y="425924"/>
                  </a:lnTo>
                  <a:lnTo>
                    <a:pt x="43442" y="421852"/>
                  </a:lnTo>
                  <a:lnTo>
                    <a:pt x="25049" y="412243"/>
                  </a:lnTo>
                  <a:lnTo>
                    <a:pt x="12195" y="397053"/>
                  </a:lnTo>
                  <a:lnTo>
                    <a:pt x="3752" y="377435"/>
                  </a:lnTo>
                  <a:lnTo>
                    <a:pt x="0" y="353117"/>
                  </a:lnTo>
                  <a:lnTo>
                    <a:pt x="4571" y="332951"/>
                  </a:lnTo>
                  <a:lnTo>
                    <a:pt x="9066" y="324298"/>
                  </a:lnTo>
                  <a:lnTo>
                    <a:pt x="23419" y="311564"/>
                  </a:lnTo>
                  <a:lnTo>
                    <a:pt x="32159" y="306530"/>
                  </a:lnTo>
                  <a:lnTo>
                    <a:pt x="57469" y="304057"/>
                  </a:lnTo>
                  <a:lnTo>
                    <a:pt x="110198" y="312001"/>
                  </a:lnTo>
                  <a:lnTo>
                    <a:pt x="168230" y="331366"/>
                  </a:lnTo>
                  <a:lnTo>
                    <a:pt x="227604" y="354005"/>
                  </a:lnTo>
                  <a:lnTo>
                    <a:pt x="270739" y="3596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421554" y="2947979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84228" y="0"/>
                  </a:moveTo>
                  <a:lnTo>
                    <a:pt x="60181" y="17981"/>
                  </a:lnTo>
                  <a:lnTo>
                    <a:pt x="13678" y="7009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379440" y="2947979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0" y="0"/>
                  </a:moveTo>
                  <a:lnTo>
                    <a:pt x="38373" y="29308"/>
                  </a:lnTo>
                  <a:lnTo>
                    <a:pt x="88894" y="86834"/>
                  </a:lnTo>
                  <a:lnTo>
                    <a:pt x="13687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733385" y="2759929"/>
              <a:ext cx="249443" cy="377564"/>
            </a:xfrm>
            <a:custGeom>
              <a:avLst/>
              <a:gdLst/>
              <a:ahLst/>
              <a:cxnLst/>
              <a:rect l="0" t="0" r="0" b="0"/>
              <a:pathLst>
                <a:path w="249443" h="377564">
                  <a:moveTo>
                    <a:pt x="193537" y="9065"/>
                  </a:moveTo>
                  <a:lnTo>
                    <a:pt x="144606" y="9065"/>
                  </a:lnTo>
                  <a:lnTo>
                    <a:pt x="91065" y="3476"/>
                  </a:lnTo>
                  <a:lnTo>
                    <a:pt x="51911" y="0"/>
                  </a:lnTo>
                  <a:lnTo>
                    <a:pt x="30766" y="5427"/>
                  </a:lnTo>
                  <a:lnTo>
                    <a:pt x="21852" y="10149"/>
                  </a:lnTo>
                  <a:lnTo>
                    <a:pt x="15909" y="17977"/>
                  </a:lnTo>
                  <a:lnTo>
                    <a:pt x="0" y="77381"/>
                  </a:lnTo>
                  <a:lnTo>
                    <a:pt x="2016" y="126155"/>
                  </a:lnTo>
                  <a:lnTo>
                    <a:pt x="3131" y="156642"/>
                  </a:lnTo>
                  <a:lnTo>
                    <a:pt x="6939" y="164771"/>
                  </a:lnTo>
                  <a:lnTo>
                    <a:pt x="12986" y="167851"/>
                  </a:lnTo>
                  <a:lnTo>
                    <a:pt x="20527" y="167565"/>
                  </a:lnTo>
                  <a:lnTo>
                    <a:pt x="35145" y="161008"/>
                  </a:lnTo>
                  <a:lnTo>
                    <a:pt x="69183" y="143324"/>
                  </a:lnTo>
                  <a:lnTo>
                    <a:pt x="104958" y="137753"/>
                  </a:lnTo>
                  <a:lnTo>
                    <a:pt x="145195" y="141691"/>
                  </a:lnTo>
                  <a:lnTo>
                    <a:pt x="181163" y="155857"/>
                  </a:lnTo>
                  <a:lnTo>
                    <a:pt x="208458" y="180461"/>
                  </a:lnTo>
                  <a:lnTo>
                    <a:pt x="242714" y="230551"/>
                  </a:lnTo>
                  <a:lnTo>
                    <a:pt x="247379" y="240951"/>
                  </a:lnTo>
                  <a:lnTo>
                    <a:pt x="249442" y="261864"/>
                  </a:lnTo>
                  <a:lnTo>
                    <a:pt x="241235" y="303886"/>
                  </a:lnTo>
                  <a:lnTo>
                    <a:pt x="228774" y="321811"/>
                  </a:lnTo>
                  <a:lnTo>
                    <a:pt x="211538" y="336407"/>
                  </a:lnTo>
                  <a:lnTo>
                    <a:pt x="168756" y="355308"/>
                  </a:lnTo>
                  <a:lnTo>
                    <a:pt x="115592" y="364718"/>
                  </a:lnTo>
                  <a:lnTo>
                    <a:pt x="55400" y="375063"/>
                  </a:lnTo>
                  <a:lnTo>
                    <a:pt x="35609" y="3775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179606" y="2884808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94756" y="0"/>
                  </a:moveTo>
                  <a:lnTo>
                    <a:pt x="74513" y="43963"/>
                  </a:lnTo>
                  <a:lnTo>
                    <a:pt x="19535" y="10634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158549" y="2905865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0" y="0"/>
                  </a:moveTo>
                  <a:lnTo>
                    <a:pt x="24046" y="17981"/>
                  </a:lnTo>
                  <a:lnTo>
                    <a:pt x="73870" y="74354"/>
                  </a:lnTo>
                  <a:lnTo>
                    <a:pt x="98446" y="103139"/>
                  </a:lnTo>
                  <a:lnTo>
                    <a:pt x="13687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453347" y="2759940"/>
              <a:ext cx="236225" cy="335439"/>
            </a:xfrm>
            <a:custGeom>
              <a:avLst/>
              <a:gdLst/>
              <a:ahLst/>
              <a:cxnLst/>
              <a:rect l="0" t="0" r="0" b="0"/>
              <a:pathLst>
                <a:path w="236225" h="335439">
                  <a:moveTo>
                    <a:pt x="0" y="30111"/>
                  </a:moveTo>
                  <a:lnTo>
                    <a:pt x="11178" y="18933"/>
                  </a:lnTo>
                  <a:lnTo>
                    <a:pt x="29145" y="13445"/>
                  </a:lnTo>
                  <a:lnTo>
                    <a:pt x="91142" y="8463"/>
                  </a:lnTo>
                  <a:lnTo>
                    <a:pt x="152512" y="66"/>
                  </a:lnTo>
                  <a:lnTo>
                    <a:pt x="206207" y="0"/>
                  </a:lnTo>
                  <a:lnTo>
                    <a:pt x="229688" y="4250"/>
                  </a:lnTo>
                  <a:lnTo>
                    <a:pt x="235013" y="8192"/>
                  </a:lnTo>
                  <a:lnTo>
                    <a:pt x="236224" y="13158"/>
                  </a:lnTo>
                  <a:lnTo>
                    <a:pt x="221356" y="49119"/>
                  </a:lnTo>
                  <a:lnTo>
                    <a:pt x="183871" y="111874"/>
                  </a:lnTo>
                  <a:lnTo>
                    <a:pt x="160911" y="168997"/>
                  </a:lnTo>
                  <a:lnTo>
                    <a:pt x="136073" y="231938"/>
                  </a:lnTo>
                  <a:lnTo>
                    <a:pt x="114226" y="289517"/>
                  </a:lnTo>
                  <a:lnTo>
                    <a:pt x="94756" y="3354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842901" y="2853222"/>
              <a:ext cx="115815" cy="136872"/>
            </a:xfrm>
            <a:custGeom>
              <a:avLst/>
              <a:gdLst/>
              <a:ahLst/>
              <a:cxnLst/>
              <a:rect l="0" t="0" r="0" b="0"/>
              <a:pathLst>
                <a:path w="115815" h="136872">
                  <a:moveTo>
                    <a:pt x="115814" y="0"/>
                  </a:moveTo>
                  <a:lnTo>
                    <a:pt x="66316" y="58564"/>
                  </a:lnTo>
                  <a:lnTo>
                    <a:pt x="18696" y="117114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821844" y="2874279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0" y="0"/>
                  </a:moveTo>
                  <a:lnTo>
                    <a:pt x="55087" y="58563"/>
                  </a:lnTo>
                  <a:lnTo>
                    <a:pt x="105285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116642" y="2786409"/>
              <a:ext cx="238443" cy="298441"/>
            </a:xfrm>
            <a:custGeom>
              <a:avLst/>
              <a:gdLst/>
              <a:ahLst/>
              <a:cxnLst/>
              <a:rect l="0" t="0" r="0" b="0"/>
              <a:pathLst>
                <a:path w="238443" h="298441">
                  <a:moveTo>
                    <a:pt x="0" y="45756"/>
                  </a:moveTo>
                  <a:lnTo>
                    <a:pt x="63450" y="28968"/>
                  </a:lnTo>
                  <a:lnTo>
                    <a:pt x="121545" y="22423"/>
                  </a:lnTo>
                  <a:lnTo>
                    <a:pt x="178687" y="10212"/>
                  </a:lnTo>
                  <a:lnTo>
                    <a:pt x="223480" y="0"/>
                  </a:lnTo>
                  <a:lnTo>
                    <a:pt x="232045" y="2384"/>
                  </a:lnTo>
                  <a:lnTo>
                    <a:pt x="236585" y="8652"/>
                  </a:lnTo>
                  <a:lnTo>
                    <a:pt x="238442" y="17511"/>
                  </a:lnTo>
                  <a:lnTo>
                    <a:pt x="234266" y="36712"/>
                  </a:lnTo>
                  <a:lnTo>
                    <a:pt x="218761" y="64134"/>
                  </a:lnTo>
                  <a:lnTo>
                    <a:pt x="186865" y="117197"/>
                  </a:lnTo>
                  <a:lnTo>
                    <a:pt x="159933" y="177390"/>
                  </a:lnTo>
                  <a:lnTo>
                    <a:pt x="134234" y="238178"/>
                  </a:lnTo>
                  <a:lnTo>
                    <a:pt x="105285" y="298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590425" y="2842694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84228" y="0"/>
                  </a:moveTo>
                  <a:lnTo>
                    <a:pt x="68587" y="17981"/>
                  </a:lnTo>
                  <a:lnTo>
                    <a:pt x="37385" y="75523"/>
                  </a:lnTo>
                  <a:lnTo>
                    <a:pt x="13407" y="12115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558839" y="2863751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0" y="0"/>
                  </a:moveTo>
                  <a:lnTo>
                    <a:pt x="45781" y="54115"/>
                  </a:lnTo>
                  <a:lnTo>
                    <a:pt x="102487" y="112823"/>
                  </a:lnTo>
                  <a:lnTo>
                    <a:pt x="13687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864165" y="2775925"/>
              <a:ext cx="255380" cy="456324"/>
            </a:xfrm>
            <a:custGeom>
              <a:avLst/>
              <a:gdLst/>
              <a:ahLst/>
              <a:cxnLst/>
              <a:rect l="0" t="0" r="0" b="0"/>
              <a:pathLst>
                <a:path w="255380" h="456324">
                  <a:moveTo>
                    <a:pt x="0" y="35183"/>
                  </a:moveTo>
                  <a:lnTo>
                    <a:pt x="58617" y="26118"/>
                  </a:lnTo>
                  <a:lnTo>
                    <a:pt x="115214" y="30061"/>
                  </a:lnTo>
                  <a:lnTo>
                    <a:pt x="175613" y="16961"/>
                  </a:lnTo>
                  <a:lnTo>
                    <a:pt x="236773" y="0"/>
                  </a:lnTo>
                  <a:lnTo>
                    <a:pt x="245586" y="3539"/>
                  </a:lnTo>
                  <a:lnTo>
                    <a:pt x="251462" y="11747"/>
                  </a:lnTo>
                  <a:lnTo>
                    <a:pt x="255379" y="23069"/>
                  </a:lnTo>
                  <a:lnTo>
                    <a:pt x="254481" y="35296"/>
                  </a:lnTo>
                  <a:lnTo>
                    <a:pt x="234062" y="91661"/>
                  </a:lnTo>
                  <a:lnTo>
                    <a:pt x="218070" y="147595"/>
                  </a:lnTo>
                  <a:lnTo>
                    <a:pt x="200106" y="203191"/>
                  </a:lnTo>
                  <a:lnTo>
                    <a:pt x="182503" y="256223"/>
                  </a:lnTo>
                  <a:lnTo>
                    <a:pt x="164948" y="308917"/>
                  </a:lnTo>
                  <a:lnTo>
                    <a:pt x="147400" y="369899"/>
                  </a:lnTo>
                  <a:lnTo>
                    <a:pt x="126342" y="431954"/>
                  </a:lnTo>
                  <a:lnTo>
                    <a:pt x="115814" y="4563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2561503" y="3839742"/>
            <a:ext cx="2117114" cy="857553"/>
            <a:chOff x="2561503" y="3839742"/>
            <a:chExt cx="2117114" cy="857553"/>
          </a:xfrm>
        </p:grpSpPr>
        <p:sp>
          <p:nvSpPr>
            <p:cNvPr id="80" name="Freeform 79"/>
            <p:cNvSpPr/>
            <p:nvPr/>
          </p:nvSpPr>
          <p:spPr>
            <a:xfrm>
              <a:off x="2561503" y="4084923"/>
              <a:ext cx="312777" cy="612372"/>
            </a:xfrm>
            <a:custGeom>
              <a:avLst/>
              <a:gdLst/>
              <a:ahLst/>
              <a:cxnLst/>
              <a:rect l="0" t="0" r="0" b="0"/>
              <a:pathLst>
                <a:path w="312777" h="612372">
                  <a:moveTo>
                    <a:pt x="91678" y="31719"/>
                  </a:moveTo>
                  <a:lnTo>
                    <a:pt x="67959" y="84747"/>
                  </a:lnTo>
                  <a:lnTo>
                    <a:pt x="49675" y="145388"/>
                  </a:lnTo>
                  <a:lnTo>
                    <a:pt x="46129" y="156631"/>
                  </a:lnTo>
                  <a:lnTo>
                    <a:pt x="42595" y="160617"/>
                  </a:lnTo>
                  <a:lnTo>
                    <a:pt x="39069" y="159765"/>
                  </a:lnTo>
                  <a:lnTo>
                    <a:pt x="35548" y="155687"/>
                  </a:lnTo>
                  <a:lnTo>
                    <a:pt x="34371" y="149460"/>
                  </a:lnTo>
                  <a:lnTo>
                    <a:pt x="46877" y="86899"/>
                  </a:lnTo>
                  <a:lnTo>
                    <a:pt x="63374" y="42749"/>
                  </a:lnTo>
                  <a:lnTo>
                    <a:pt x="88817" y="5822"/>
                  </a:lnTo>
                  <a:lnTo>
                    <a:pt x="97959" y="1586"/>
                  </a:lnTo>
                  <a:lnTo>
                    <a:pt x="120596" y="0"/>
                  </a:lnTo>
                  <a:lnTo>
                    <a:pt x="130844" y="3554"/>
                  </a:lnTo>
                  <a:lnTo>
                    <a:pt x="148469" y="16861"/>
                  </a:lnTo>
                  <a:lnTo>
                    <a:pt x="184136" y="74377"/>
                  </a:lnTo>
                  <a:lnTo>
                    <a:pt x="198752" y="105580"/>
                  </a:lnTo>
                  <a:lnTo>
                    <a:pt x="206935" y="157140"/>
                  </a:lnTo>
                  <a:lnTo>
                    <a:pt x="213046" y="205491"/>
                  </a:lnTo>
                  <a:lnTo>
                    <a:pt x="208487" y="258032"/>
                  </a:lnTo>
                  <a:lnTo>
                    <a:pt x="200897" y="316364"/>
                  </a:lnTo>
                  <a:lnTo>
                    <a:pt x="196959" y="368872"/>
                  </a:lnTo>
                  <a:lnTo>
                    <a:pt x="185740" y="425481"/>
                  </a:lnTo>
                  <a:lnTo>
                    <a:pt x="166670" y="486706"/>
                  </a:lnTo>
                  <a:lnTo>
                    <a:pt x="140373" y="542689"/>
                  </a:lnTo>
                  <a:lnTo>
                    <a:pt x="105658" y="594020"/>
                  </a:lnTo>
                  <a:lnTo>
                    <a:pt x="79053" y="611408"/>
                  </a:lnTo>
                  <a:lnTo>
                    <a:pt x="69223" y="612371"/>
                  </a:lnTo>
                  <a:lnTo>
                    <a:pt x="48943" y="607201"/>
                  </a:lnTo>
                  <a:lnTo>
                    <a:pt x="23384" y="591137"/>
                  </a:lnTo>
                  <a:lnTo>
                    <a:pt x="11412" y="575147"/>
                  </a:lnTo>
                  <a:lnTo>
                    <a:pt x="3362" y="555172"/>
                  </a:lnTo>
                  <a:lnTo>
                    <a:pt x="0" y="518789"/>
                  </a:lnTo>
                  <a:lnTo>
                    <a:pt x="3359" y="496199"/>
                  </a:lnTo>
                  <a:lnTo>
                    <a:pt x="11871" y="477581"/>
                  </a:lnTo>
                  <a:lnTo>
                    <a:pt x="17416" y="469340"/>
                  </a:lnTo>
                  <a:lnTo>
                    <a:pt x="32936" y="457064"/>
                  </a:lnTo>
                  <a:lnTo>
                    <a:pt x="71496" y="439651"/>
                  </a:lnTo>
                  <a:lnTo>
                    <a:pt x="81733" y="439375"/>
                  </a:lnTo>
                  <a:lnTo>
                    <a:pt x="133869" y="456211"/>
                  </a:lnTo>
                  <a:lnTo>
                    <a:pt x="167516" y="478781"/>
                  </a:lnTo>
                  <a:lnTo>
                    <a:pt x="199812" y="502650"/>
                  </a:lnTo>
                  <a:lnTo>
                    <a:pt x="251150" y="521504"/>
                  </a:lnTo>
                  <a:lnTo>
                    <a:pt x="312776" y="5265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772484" y="3839742"/>
              <a:ext cx="186024" cy="245899"/>
            </a:xfrm>
            <a:custGeom>
              <a:avLst/>
              <a:gdLst/>
              <a:ahLst/>
              <a:cxnLst/>
              <a:rect l="0" t="0" r="0" b="0"/>
              <a:pathLst>
                <a:path w="186024" h="245899">
                  <a:moveTo>
                    <a:pt x="38624" y="13688"/>
                  </a:moveTo>
                  <a:lnTo>
                    <a:pt x="19496" y="66393"/>
                  </a:lnTo>
                  <a:lnTo>
                    <a:pt x="8286" y="82346"/>
                  </a:lnTo>
                  <a:lnTo>
                    <a:pt x="4361" y="82856"/>
                  </a:lnTo>
                  <a:lnTo>
                    <a:pt x="1744" y="78517"/>
                  </a:lnTo>
                  <a:lnTo>
                    <a:pt x="0" y="70946"/>
                  </a:lnTo>
                  <a:lnTo>
                    <a:pt x="3133" y="43521"/>
                  </a:lnTo>
                  <a:lnTo>
                    <a:pt x="17060" y="18758"/>
                  </a:lnTo>
                  <a:lnTo>
                    <a:pt x="32550" y="6973"/>
                  </a:lnTo>
                  <a:lnTo>
                    <a:pt x="41594" y="2192"/>
                  </a:lnTo>
                  <a:lnTo>
                    <a:pt x="64121" y="0"/>
                  </a:lnTo>
                  <a:lnTo>
                    <a:pt x="76679" y="1053"/>
                  </a:lnTo>
                  <a:lnTo>
                    <a:pt x="86221" y="5265"/>
                  </a:lnTo>
                  <a:lnTo>
                    <a:pt x="99943" y="19303"/>
                  </a:lnTo>
                  <a:lnTo>
                    <a:pt x="119834" y="46937"/>
                  </a:lnTo>
                  <a:lnTo>
                    <a:pt x="127360" y="70189"/>
                  </a:lnTo>
                  <a:lnTo>
                    <a:pt x="132192" y="123244"/>
                  </a:lnTo>
                  <a:lnTo>
                    <a:pt x="121772" y="181320"/>
                  </a:lnTo>
                  <a:lnTo>
                    <a:pt x="114183" y="201665"/>
                  </a:lnTo>
                  <a:lnTo>
                    <a:pt x="83568" y="241141"/>
                  </a:lnTo>
                  <a:lnTo>
                    <a:pt x="75606" y="244872"/>
                  </a:lnTo>
                  <a:lnTo>
                    <a:pt x="57400" y="245898"/>
                  </a:lnTo>
                  <a:lnTo>
                    <a:pt x="51142" y="241024"/>
                  </a:lnTo>
                  <a:lnTo>
                    <a:pt x="44188" y="223130"/>
                  </a:lnTo>
                  <a:lnTo>
                    <a:pt x="44673" y="214148"/>
                  </a:lnTo>
                  <a:lnTo>
                    <a:pt x="51451" y="197928"/>
                  </a:lnTo>
                  <a:lnTo>
                    <a:pt x="65382" y="186039"/>
                  </a:lnTo>
                  <a:lnTo>
                    <a:pt x="74010" y="181231"/>
                  </a:lnTo>
                  <a:lnTo>
                    <a:pt x="92956" y="179009"/>
                  </a:lnTo>
                  <a:lnTo>
                    <a:pt x="111905" y="183090"/>
                  </a:lnTo>
                  <a:lnTo>
                    <a:pt x="169950" y="213271"/>
                  </a:lnTo>
                  <a:lnTo>
                    <a:pt x="186023" y="2242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179606" y="4179813"/>
              <a:ext cx="73700" cy="115814"/>
            </a:xfrm>
            <a:custGeom>
              <a:avLst/>
              <a:gdLst/>
              <a:ahLst/>
              <a:cxnLst/>
              <a:rect l="0" t="0" r="0" b="0"/>
              <a:pathLst>
                <a:path w="73700" h="115814">
                  <a:moveTo>
                    <a:pt x="73699" y="0"/>
                  </a:moveTo>
                  <a:lnTo>
                    <a:pt x="38952" y="37087"/>
                  </a:lnTo>
                  <a:lnTo>
                    <a:pt x="10754" y="9936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158549" y="4158756"/>
              <a:ext cx="73700" cy="105286"/>
            </a:xfrm>
            <a:custGeom>
              <a:avLst/>
              <a:gdLst/>
              <a:ahLst/>
              <a:cxnLst/>
              <a:rect l="0" t="0" r="0" b="0"/>
              <a:pathLst>
                <a:path w="73700" h="105286">
                  <a:moveTo>
                    <a:pt x="0" y="0"/>
                  </a:moveTo>
                  <a:lnTo>
                    <a:pt x="42661" y="54115"/>
                  </a:lnTo>
                  <a:lnTo>
                    <a:pt x="7369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489931" y="3963745"/>
              <a:ext cx="319585" cy="508584"/>
            </a:xfrm>
            <a:custGeom>
              <a:avLst/>
              <a:gdLst/>
              <a:ahLst/>
              <a:cxnLst/>
              <a:rect l="0" t="0" r="0" b="0"/>
              <a:pathLst>
                <a:path w="319585" h="508584">
                  <a:moveTo>
                    <a:pt x="226628" y="5498"/>
                  </a:moveTo>
                  <a:lnTo>
                    <a:pt x="209861" y="11087"/>
                  </a:lnTo>
                  <a:lnTo>
                    <a:pt x="155942" y="7816"/>
                  </a:lnTo>
                  <a:lnTo>
                    <a:pt x="107288" y="6185"/>
                  </a:lnTo>
                  <a:lnTo>
                    <a:pt x="51454" y="2514"/>
                  </a:lnTo>
                  <a:lnTo>
                    <a:pt x="39655" y="0"/>
                  </a:lnTo>
                  <a:lnTo>
                    <a:pt x="29450" y="663"/>
                  </a:lnTo>
                  <a:lnTo>
                    <a:pt x="11871" y="7638"/>
                  </a:lnTo>
                  <a:lnTo>
                    <a:pt x="6248" y="16284"/>
                  </a:lnTo>
                  <a:lnTo>
                    <a:pt x="0" y="41488"/>
                  </a:lnTo>
                  <a:lnTo>
                    <a:pt x="2072" y="77383"/>
                  </a:lnTo>
                  <a:lnTo>
                    <a:pt x="16527" y="134721"/>
                  </a:lnTo>
                  <a:lnTo>
                    <a:pt x="27601" y="195391"/>
                  </a:lnTo>
                  <a:lnTo>
                    <a:pt x="31943" y="197604"/>
                  </a:lnTo>
                  <a:lnTo>
                    <a:pt x="37176" y="196739"/>
                  </a:lnTo>
                  <a:lnTo>
                    <a:pt x="90688" y="171444"/>
                  </a:lnTo>
                  <a:lnTo>
                    <a:pt x="132797" y="165802"/>
                  </a:lnTo>
                  <a:lnTo>
                    <a:pt x="171141" y="169719"/>
                  </a:lnTo>
                  <a:lnTo>
                    <a:pt x="204728" y="183878"/>
                  </a:lnTo>
                  <a:lnTo>
                    <a:pt x="254014" y="223342"/>
                  </a:lnTo>
                  <a:lnTo>
                    <a:pt x="302627" y="282958"/>
                  </a:lnTo>
                  <a:lnTo>
                    <a:pt x="312268" y="301949"/>
                  </a:lnTo>
                  <a:lnTo>
                    <a:pt x="319584" y="358378"/>
                  </a:lnTo>
                  <a:lnTo>
                    <a:pt x="317909" y="412678"/>
                  </a:lnTo>
                  <a:lnTo>
                    <a:pt x="311651" y="434472"/>
                  </a:lnTo>
                  <a:lnTo>
                    <a:pt x="288570" y="467527"/>
                  </a:lnTo>
                  <a:lnTo>
                    <a:pt x="274045" y="481075"/>
                  </a:lnTo>
                  <a:lnTo>
                    <a:pt x="225940" y="503159"/>
                  </a:lnTo>
                  <a:lnTo>
                    <a:pt x="189249" y="508583"/>
                  </a:lnTo>
                  <a:lnTo>
                    <a:pt x="130034" y="503180"/>
                  </a:lnTo>
                  <a:lnTo>
                    <a:pt x="89758" y="5003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095585" y="4221927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94757" y="0"/>
                  </a:moveTo>
                  <a:lnTo>
                    <a:pt x="45259" y="5856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074528" y="4200870"/>
              <a:ext cx="115815" cy="126343"/>
            </a:xfrm>
            <a:custGeom>
              <a:avLst/>
              <a:gdLst/>
              <a:ahLst/>
              <a:cxnLst/>
              <a:rect l="0" t="0" r="0" b="0"/>
              <a:pathLst>
                <a:path w="115815" h="126343">
                  <a:moveTo>
                    <a:pt x="0" y="0"/>
                  </a:moveTo>
                  <a:lnTo>
                    <a:pt x="49498" y="58563"/>
                  </a:lnTo>
                  <a:lnTo>
                    <a:pt x="102180" y="112651"/>
                  </a:lnTo>
                  <a:lnTo>
                    <a:pt x="115814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358798" y="3886965"/>
              <a:ext cx="319819" cy="608704"/>
            </a:xfrm>
            <a:custGeom>
              <a:avLst/>
              <a:gdLst/>
              <a:ahLst/>
              <a:cxnLst/>
              <a:rect l="0" t="0" r="0" b="0"/>
              <a:pathLst>
                <a:path w="319819" h="608704">
                  <a:moveTo>
                    <a:pt x="0" y="61221"/>
                  </a:moveTo>
                  <a:lnTo>
                    <a:pt x="37477" y="52888"/>
                  </a:lnTo>
                  <a:lnTo>
                    <a:pt x="94146" y="42576"/>
                  </a:lnTo>
                  <a:lnTo>
                    <a:pt x="152908" y="25982"/>
                  </a:lnTo>
                  <a:lnTo>
                    <a:pt x="206285" y="19295"/>
                  </a:lnTo>
                  <a:lnTo>
                    <a:pt x="262648" y="4632"/>
                  </a:lnTo>
                  <a:lnTo>
                    <a:pt x="300219" y="0"/>
                  </a:lnTo>
                  <a:lnTo>
                    <a:pt x="308941" y="4030"/>
                  </a:lnTo>
                  <a:lnTo>
                    <a:pt x="314755" y="11395"/>
                  </a:lnTo>
                  <a:lnTo>
                    <a:pt x="318631" y="20985"/>
                  </a:lnTo>
                  <a:lnTo>
                    <a:pt x="319818" y="40999"/>
                  </a:lnTo>
                  <a:lnTo>
                    <a:pt x="310790" y="75117"/>
                  </a:lnTo>
                  <a:lnTo>
                    <a:pt x="286778" y="128567"/>
                  </a:lnTo>
                  <a:lnTo>
                    <a:pt x="266740" y="185355"/>
                  </a:lnTo>
                  <a:lnTo>
                    <a:pt x="248140" y="234612"/>
                  </a:lnTo>
                  <a:lnTo>
                    <a:pt x="227811" y="286251"/>
                  </a:lnTo>
                  <a:lnTo>
                    <a:pt x="206969" y="338597"/>
                  </a:lnTo>
                  <a:lnTo>
                    <a:pt x="187146" y="388811"/>
                  </a:lnTo>
                  <a:lnTo>
                    <a:pt x="169374" y="447764"/>
                  </a:lnTo>
                  <a:lnTo>
                    <a:pt x="158199" y="499406"/>
                  </a:lnTo>
                  <a:lnTo>
                    <a:pt x="143943" y="558777"/>
                  </a:lnTo>
                  <a:lnTo>
                    <a:pt x="126342" y="6087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Freeform 88"/>
          <p:cNvSpPr/>
          <p:nvPr/>
        </p:nvSpPr>
        <p:spPr>
          <a:xfrm>
            <a:off x="4729192" y="3671732"/>
            <a:ext cx="132220" cy="268842"/>
          </a:xfrm>
          <a:custGeom>
            <a:avLst/>
            <a:gdLst/>
            <a:ahLst/>
            <a:cxnLst/>
            <a:rect l="0" t="0" r="0" b="0"/>
            <a:pathLst>
              <a:path w="132220" h="268842">
                <a:moveTo>
                  <a:pt x="19160" y="13242"/>
                </a:moveTo>
                <a:lnTo>
                  <a:pt x="4506" y="57204"/>
                </a:lnTo>
                <a:lnTo>
                  <a:pt x="2372" y="58928"/>
                </a:lnTo>
                <a:lnTo>
                  <a:pt x="949" y="55397"/>
                </a:lnTo>
                <a:lnTo>
                  <a:pt x="0" y="48364"/>
                </a:lnTo>
                <a:lnTo>
                  <a:pt x="5185" y="31191"/>
                </a:lnTo>
                <a:lnTo>
                  <a:pt x="9843" y="21699"/>
                </a:lnTo>
                <a:lnTo>
                  <a:pt x="24378" y="8032"/>
                </a:lnTo>
                <a:lnTo>
                  <a:pt x="33167" y="2749"/>
                </a:lnTo>
                <a:lnTo>
                  <a:pt x="55411" y="0"/>
                </a:lnTo>
                <a:lnTo>
                  <a:pt x="78556" y="3847"/>
                </a:lnTo>
                <a:lnTo>
                  <a:pt x="96641" y="13356"/>
                </a:lnTo>
                <a:lnTo>
                  <a:pt x="101229" y="20337"/>
                </a:lnTo>
                <a:lnTo>
                  <a:pt x="103209" y="37452"/>
                </a:lnTo>
                <a:lnTo>
                  <a:pt x="88718" y="97747"/>
                </a:lnTo>
                <a:lnTo>
                  <a:pt x="73045" y="123548"/>
                </a:lnTo>
                <a:lnTo>
                  <a:pt x="73801" y="128893"/>
                </a:lnTo>
                <a:lnTo>
                  <a:pt x="78984" y="132457"/>
                </a:lnTo>
                <a:lnTo>
                  <a:pt x="87119" y="134832"/>
                </a:lnTo>
                <a:lnTo>
                  <a:pt x="102396" y="146831"/>
                </a:lnTo>
                <a:lnTo>
                  <a:pt x="115815" y="163862"/>
                </a:lnTo>
                <a:lnTo>
                  <a:pt x="125679" y="183129"/>
                </a:lnTo>
                <a:lnTo>
                  <a:pt x="132219" y="219297"/>
                </a:lnTo>
                <a:lnTo>
                  <a:pt x="127510" y="239742"/>
                </a:lnTo>
                <a:lnTo>
                  <a:pt x="122979" y="248470"/>
                </a:lnTo>
                <a:lnTo>
                  <a:pt x="108585" y="261287"/>
                </a:lnTo>
                <a:lnTo>
                  <a:pt x="99834" y="266343"/>
                </a:lnTo>
                <a:lnTo>
                  <a:pt x="80751" y="268841"/>
                </a:lnTo>
                <a:lnTo>
                  <a:pt x="19160" y="25539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362190" y="235640"/>
            <a:ext cx="1009657" cy="581324"/>
            <a:chOff x="1362190" y="235640"/>
            <a:chExt cx="1009657" cy="581324"/>
          </a:xfrm>
        </p:grpSpPr>
        <p:pic>
          <p:nvPicPr>
            <p:cNvPr id="2" name="Picture 1" descr="NBK-4076-e53e0d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62190" y="235640"/>
              <a:ext cx="426441" cy="5813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4076-e53e5b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36922" y="303751"/>
              <a:ext cx="534925" cy="5114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cxnSp>
        <p:nvCxnSpPr>
          <p:cNvPr id="5" name="Straight Connector 4"/>
          <p:cNvCxnSpPr/>
          <p:nvPr/>
        </p:nvCxnSpPr>
        <p:spPr>
          <a:xfrm>
            <a:off x="3600746" y="42113"/>
            <a:ext cx="0" cy="632762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5584117" y="88241"/>
            <a:ext cx="1160635" cy="1244863"/>
            <a:chOff x="5584117" y="88241"/>
            <a:chExt cx="1160635" cy="1244863"/>
          </a:xfrm>
        </p:grpSpPr>
        <p:pic>
          <p:nvPicPr>
            <p:cNvPr id="6" name="Picture 5" descr="NBK-4076-e53ee7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40827" y="88241"/>
              <a:ext cx="388279" cy="4868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4076-e53f35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67183" y="98770"/>
              <a:ext cx="545984" cy="5223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4076-e53f83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84117" y="646252"/>
              <a:ext cx="646910" cy="6552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4076-e53fc2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52656" y="667309"/>
              <a:ext cx="592096" cy="66579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3" name="Group 12"/>
          <p:cNvGrpSpPr/>
          <p:nvPr/>
        </p:nvGrpSpPr>
        <p:grpSpPr>
          <a:xfrm>
            <a:off x="1362190" y="888407"/>
            <a:ext cx="760551" cy="528925"/>
            <a:chOff x="1362190" y="888407"/>
            <a:chExt cx="760551" cy="528925"/>
          </a:xfrm>
        </p:grpSpPr>
        <p:pic>
          <p:nvPicPr>
            <p:cNvPr id="11" name="Picture 10" descr="NBK-4076-e54010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62190" y="888407"/>
              <a:ext cx="478454" cy="5289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4076-e5406d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72801" y="898936"/>
              <a:ext cx="349940" cy="5078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7" name="Group 16"/>
          <p:cNvGrpSpPr/>
          <p:nvPr/>
        </p:nvGrpSpPr>
        <p:grpSpPr>
          <a:xfrm>
            <a:off x="1172677" y="1473839"/>
            <a:ext cx="1370906" cy="562357"/>
            <a:chOff x="1172677" y="1473839"/>
            <a:chExt cx="1370906" cy="562357"/>
          </a:xfrm>
        </p:grpSpPr>
        <p:pic>
          <p:nvPicPr>
            <p:cNvPr id="14" name="Picture 13" descr="NBK-4076-e54203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72677" y="1473839"/>
              <a:ext cx="357756" cy="5623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4076-e54241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93900" y="1520117"/>
              <a:ext cx="95086" cy="4868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4076-e54280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42908" y="1499060"/>
              <a:ext cx="400675" cy="51403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18" name="Picture 17" descr="NBK-4076-e542ce.png"/>
          <p:cNvPicPr>
            <a:picLocks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460" y="1310170"/>
            <a:ext cx="738524" cy="89529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23" name="Group 22"/>
          <p:cNvGrpSpPr/>
          <p:nvPr/>
        </p:nvGrpSpPr>
        <p:grpSpPr>
          <a:xfrm>
            <a:off x="1709630" y="2141299"/>
            <a:ext cx="1044822" cy="1097463"/>
            <a:chOff x="1709630" y="2141299"/>
            <a:chExt cx="1044822" cy="1097463"/>
          </a:xfrm>
        </p:grpSpPr>
        <p:pic>
          <p:nvPicPr>
            <p:cNvPr id="19" name="Picture 18" descr="NBK-4076-e5430c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99143" y="2141299"/>
              <a:ext cx="352112" cy="4973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4076-e5434b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62355" y="2162355"/>
              <a:ext cx="339412" cy="44469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4076-e54389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09630" y="2741423"/>
              <a:ext cx="353249" cy="4973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4076-e543b8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80356" y="2654078"/>
              <a:ext cx="374096" cy="54655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24" name="Picture 23" descr="NBK-4076-e54406.png"/>
          <p:cNvPicPr>
            <a:picLocks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8163" y="2553346"/>
            <a:ext cx="734836" cy="82205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25" name="Picture 24" descr="NBK-4076-e54454.png"/>
          <p:cNvPicPr>
            <a:picLocks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76889" y="2541381"/>
            <a:ext cx="751420" cy="79180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33" name="Group 32"/>
          <p:cNvGrpSpPr/>
          <p:nvPr/>
        </p:nvGrpSpPr>
        <p:grpSpPr>
          <a:xfrm>
            <a:off x="1027788" y="3899558"/>
            <a:ext cx="2018782" cy="735983"/>
            <a:chOff x="1027788" y="3899558"/>
            <a:chExt cx="2018782" cy="735983"/>
          </a:xfrm>
        </p:grpSpPr>
        <p:pic>
          <p:nvPicPr>
            <p:cNvPr id="26" name="Picture 25" descr="NBK-4076-e544d1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27788" y="3959985"/>
              <a:ext cx="442187" cy="6755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4076-e5451f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72760" y="4204884"/>
              <a:ext cx="183656" cy="2025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4076-e5459b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62231" y="4215413"/>
              <a:ext cx="202541" cy="2130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4076-e545e9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72224" y="3962729"/>
              <a:ext cx="338754" cy="5394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4076-e54628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62397" y="4089071"/>
              <a:ext cx="183656" cy="2130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4076-e54666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62397" y="4089071"/>
              <a:ext cx="192013" cy="2341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4076-e546b4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54961" y="3899558"/>
              <a:ext cx="391609" cy="5815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8" name="Group 37"/>
          <p:cNvGrpSpPr/>
          <p:nvPr/>
        </p:nvGrpSpPr>
        <p:grpSpPr>
          <a:xfrm>
            <a:off x="1368348" y="4986917"/>
            <a:ext cx="1140548" cy="717851"/>
            <a:chOff x="1368348" y="4986917"/>
            <a:chExt cx="1140548" cy="717851"/>
          </a:xfrm>
        </p:grpSpPr>
        <p:pic>
          <p:nvPicPr>
            <p:cNvPr id="34" name="Picture 33" descr="NBK-4076-e5477f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68348" y="5025954"/>
              <a:ext cx="406953" cy="67881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5" name="Picture 34" descr="NBK-4076-e547bd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46501" y="5215620"/>
              <a:ext cx="194185" cy="2130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6" name="Picture 35" descr="NBK-4076-e547fc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25444" y="5184034"/>
              <a:ext cx="202541" cy="2867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7" name="Picture 36" descr="NBK-4076-e54869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64375" y="4986917"/>
              <a:ext cx="344521" cy="63128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39" name="Picture 38" descr="NBK-4076-e548d6.png"/>
          <p:cNvPicPr>
            <a:picLocks/>
          </p:cNvPicPr>
          <p:nvPr/>
        </p:nvPicPr>
        <p:blipFill>
          <a:blip r:embed="rId3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73120" y="4794480"/>
            <a:ext cx="302388" cy="339957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0" name="Picture 39" descr="NBK-4076-e54934.png"/>
          <p:cNvPicPr>
            <a:picLocks/>
          </p:cNvPicPr>
          <p:nvPr/>
        </p:nvPicPr>
        <p:blipFill>
          <a:blip r:embed="rId3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4842" y="4647178"/>
            <a:ext cx="2262280" cy="137109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1" name="Picture 40" descr="NBK-4076-e549d0.png"/>
          <p:cNvPicPr>
            <a:picLocks/>
          </p:cNvPicPr>
          <p:nvPr/>
        </p:nvPicPr>
        <p:blipFill>
          <a:blip r:embed="rId3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6027" y="1264206"/>
            <a:ext cx="298963" cy="63450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44" name="Group 43"/>
          <p:cNvGrpSpPr/>
          <p:nvPr/>
        </p:nvGrpSpPr>
        <p:grpSpPr>
          <a:xfrm>
            <a:off x="6470477" y="1288490"/>
            <a:ext cx="347975" cy="571039"/>
            <a:chOff x="6470477" y="1288490"/>
            <a:chExt cx="347975" cy="571039"/>
          </a:xfrm>
        </p:grpSpPr>
        <p:pic>
          <p:nvPicPr>
            <p:cNvPr id="42" name="Picture 41" descr="NBK-4076-e54a1e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10667" y="1288490"/>
              <a:ext cx="107785" cy="5710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3" name="Picture 42" descr="NBK-4076-e54a7b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70477" y="1320076"/>
              <a:ext cx="339618" cy="37243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45" name="Picture 44" descr="NBK-4076-e54ac9.png"/>
          <p:cNvPicPr>
            <a:picLocks/>
          </p:cNvPicPr>
          <p:nvPr/>
        </p:nvPicPr>
        <p:blipFill>
          <a:blip r:embed="rId3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2407" y="1962314"/>
            <a:ext cx="531097" cy="68685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6" name="Picture 45" descr="NBK-4076-e54b08.png"/>
          <p:cNvPicPr>
            <a:picLocks/>
          </p:cNvPicPr>
          <p:nvPr/>
        </p:nvPicPr>
        <p:blipFill>
          <a:blip r:embed="rId3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5133" y="1972843"/>
            <a:ext cx="434169" cy="75002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50" name="Group 49"/>
          <p:cNvGrpSpPr/>
          <p:nvPr/>
        </p:nvGrpSpPr>
        <p:grpSpPr>
          <a:xfrm>
            <a:off x="4564210" y="2696029"/>
            <a:ext cx="1506718" cy="679604"/>
            <a:chOff x="4564210" y="2696029"/>
            <a:chExt cx="1506718" cy="679604"/>
          </a:xfrm>
        </p:grpSpPr>
        <p:pic>
          <p:nvPicPr>
            <p:cNvPr id="47" name="Picture 46" descr="NBK-4076-e54b46.png"/>
            <p:cNvPicPr>
              <a:picLocks/>
            </p:cNvPicPr>
            <p:nvPr/>
          </p:nvPicPr>
          <p:blipFill>
            <a:blip r:embed="rId3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99765" y="2762480"/>
              <a:ext cx="88900" cy="6131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8" name="Picture 47" descr="NBK-4076-e54b85.png"/>
            <p:cNvPicPr>
              <a:picLocks/>
            </p:cNvPicPr>
            <p:nvPr/>
          </p:nvPicPr>
          <p:blipFill>
            <a:blip r:embed="rId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64210" y="2804594"/>
              <a:ext cx="392869" cy="4352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9" name="Picture 48" descr="NBK-4076-e54bb3.png"/>
            <p:cNvPicPr>
              <a:picLocks/>
            </p:cNvPicPr>
            <p:nvPr/>
          </p:nvPicPr>
          <p:blipFill>
            <a:blip r:embed="rId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96934" y="2696029"/>
              <a:ext cx="473994" cy="67670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54" name="Group 53"/>
          <p:cNvGrpSpPr/>
          <p:nvPr/>
        </p:nvGrpSpPr>
        <p:grpSpPr>
          <a:xfrm>
            <a:off x="5375197" y="1899143"/>
            <a:ext cx="1727524" cy="1607387"/>
            <a:chOff x="5375197" y="1899143"/>
            <a:chExt cx="1727524" cy="1607387"/>
          </a:xfrm>
        </p:grpSpPr>
        <p:pic>
          <p:nvPicPr>
            <p:cNvPr id="51" name="Picture 50" descr="NBK-4076-e54c01.png"/>
            <p:cNvPicPr>
              <a:picLocks/>
            </p:cNvPicPr>
            <p:nvPr/>
          </p:nvPicPr>
          <p:blipFill>
            <a:blip r:embed="rId4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75197" y="2594024"/>
              <a:ext cx="787954" cy="91250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2" name="Picture 51" descr="NBK-4076-e54c40.png"/>
            <p:cNvPicPr>
              <a:picLocks/>
            </p:cNvPicPr>
            <p:nvPr/>
          </p:nvPicPr>
          <p:blipFill>
            <a:blip r:embed="rId4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05340" y="1899143"/>
              <a:ext cx="383697" cy="6342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3" name="Picture 52" descr="NBK-4076-e54c6f.png"/>
            <p:cNvPicPr>
              <a:picLocks/>
            </p:cNvPicPr>
            <p:nvPr/>
          </p:nvPicPr>
          <p:blipFill>
            <a:blip r:embed="rId4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21195" y="1909672"/>
              <a:ext cx="381526" cy="5920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59" name="Group 58"/>
          <p:cNvGrpSpPr/>
          <p:nvPr/>
        </p:nvGrpSpPr>
        <p:grpSpPr>
          <a:xfrm>
            <a:off x="6131682" y="2467682"/>
            <a:ext cx="1295709" cy="897122"/>
            <a:chOff x="6131682" y="2467682"/>
            <a:chExt cx="1295709" cy="897122"/>
          </a:xfrm>
        </p:grpSpPr>
        <p:pic>
          <p:nvPicPr>
            <p:cNvPr id="55" name="Picture 54" descr="NBK-4076-e54cbd.png"/>
            <p:cNvPicPr>
              <a:picLocks/>
            </p:cNvPicPr>
            <p:nvPr/>
          </p:nvPicPr>
          <p:blipFill>
            <a:blip r:embed="rId4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13585" y="2614240"/>
              <a:ext cx="410109" cy="6250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6" name="Picture 55" descr="NBK-4076-e54d1a.png"/>
            <p:cNvPicPr>
              <a:picLocks/>
            </p:cNvPicPr>
            <p:nvPr/>
          </p:nvPicPr>
          <p:blipFill>
            <a:blip r:embed="rId4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14132" y="2604398"/>
              <a:ext cx="378102" cy="56302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7" name="Picture 56" descr="NBK-4076-e54db6.png"/>
            <p:cNvPicPr>
              <a:picLocks/>
            </p:cNvPicPr>
            <p:nvPr/>
          </p:nvPicPr>
          <p:blipFill>
            <a:blip r:embed="rId4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33304" y="2491070"/>
              <a:ext cx="694087" cy="7775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8" name="Picture 57" descr="NBK-4076-e54e14.png"/>
            <p:cNvPicPr>
              <a:picLocks/>
            </p:cNvPicPr>
            <p:nvPr/>
          </p:nvPicPr>
          <p:blipFill>
            <a:blip r:embed="rId4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31682" y="2467682"/>
              <a:ext cx="686478" cy="8971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62" name="Group 61"/>
          <p:cNvGrpSpPr/>
          <p:nvPr/>
        </p:nvGrpSpPr>
        <p:grpSpPr>
          <a:xfrm>
            <a:off x="4268055" y="3457361"/>
            <a:ext cx="918479" cy="539453"/>
            <a:chOff x="4268055" y="3457361"/>
            <a:chExt cx="918479" cy="539453"/>
          </a:xfrm>
        </p:grpSpPr>
        <p:pic>
          <p:nvPicPr>
            <p:cNvPr id="60" name="Picture 59" descr="NBK-4076-e54e81.png"/>
            <p:cNvPicPr>
              <a:picLocks/>
            </p:cNvPicPr>
            <p:nvPr/>
          </p:nvPicPr>
          <p:blipFill>
            <a:blip r:embed="rId4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68055" y="3467889"/>
              <a:ext cx="552153" cy="5289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1" name="Picture 60" descr="NBK-4076-e54efe.png"/>
            <p:cNvPicPr>
              <a:picLocks/>
            </p:cNvPicPr>
            <p:nvPr/>
          </p:nvPicPr>
          <p:blipFill>
            <a:blip r:embed="rId4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31309" y="3457361"/>
              <a:ext cx="455225" cy="4762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67" name="Group 66"/>
          <p:cNvGrpSpPr/>
          <p:nvPr/>
        </p:nvGrpSpPr>
        <p:grpSpPr>
          <a:xfrm>
            <a:off x="3963736" y="3811204"/>
            <a:ext cx="1536658" cy="855346"/>
            <a:chOff x="3963736" y="3811204"/>
            <a:chExt cx="1536658" cy="855346"/>
          </a:xfrm>
        </p:grpSpPr>
        <p:pic>
          <p:nvPicPr>
            <p:cNvPr id="63" name="Picture 62" descr="NBK-4076-e54f3c.png"/>
            <p:cNvPicPr>
              <a:picLocks/>
            </p:cNvPicPr>
            <p:nvPr/>
          </p:nvPicPr>
          <p:blipFill>
            <a:blip r:embed="rId5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36175" y="3991083"/>
              <a:ext cx="376535" cy="6270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4" name="Picture 63" descr="NBK-4076-e54f9a.png"/>
            <p:cNvPicPr>
              <a:picLocks/>
            </p:cNvPicPr>
            <p:nvPr/>
          </p:nvPicPr>
          <p:blipFill>
            <a:blip r:embed="rId5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63736" y="3879368"/>
              <a:ext cx="684901" cy="7871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5" name="Picture 64" descr="NBK-4076-e54fc9.png"/>
            <p:cNvPicPr>
              <a:picLocks/>
            </p:cNvPicPr>
            <p:nvPr/>
          </p:nvPicPr>
          <p:blipFill>
            <a:blip r:embed="rId5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98238" y="3888841"/>
              <a:ext cx="388338" cy="59534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6" name="Picture 65" descr="NBK-4076-e55007.png"/>
            <p:cNvPicPr>
              <a:picLocks/>
            </p:cNvPicPr>
            <p:nvPr/>
          </p:nvPicPr>
          <p:blipFill>
            <a:blip r:embed="rId5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68797" y="3811204"/>
              <a:ext cx="631597" cy="74191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86" name="Group 85"/>
          <p:cNvGrpSpPr/>
          <p:nvPr/>
        </p:nvGrpSpPr>
        <p:grpSpPr>
          <a:xfrm>
            <a:off x="4516931" y="4431953"/>
            <a:ext cx="4731334" cy="1445727"/>
            <a:chOff x="4516931" y="4431953"/>
            <a:chExt cx="4731334" cy="1445727"/>
          </a:xfrm>
        </p:grpSpPr>
        <p:pic>
          <p:nvPicPr>
            <p:cNvPr id="68" name="Picture 67" descr="NBK-4076-e55055.png"/>
            <p:cNvPicPr>
              <a:picLocks/>
            </p:cNvPicPr>
            <p:nvPr/>
          </p:nvPicPr>
          <p:blipFill>
            <a:blip r:embed="rId5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16931" y="4951835"/>
              <a:ext cx="353749" cy="67240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9" name="Picture 68" descr="NBK-4076-e55093.png"/>
            <p:cNvPicPr>
              <a:picLocks/>
            </p:cNvPicPr>
            <p:nvPr/>
          </p:nvPicPr>
          <p:blipFill>
            <a:blip r:embed="rId5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73465" y="5194563"/>
              <a:ext cx="173127" cy="2130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0" name="Picture 69" descr="NBK-4076-e550c2.png"/>
            <p:cNvPicPr>
              <a:picLocks/>
            </p:cNvPicPr>
            <p:nvPr/>
          </p:nvPicPr>
          <p:blipFill>
            <a:blip r:embed="rId5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41879" y="5184034"/>
              <a:ext cx="192013" cy="2235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1" name="Picture 70" descr="NBK-4076-e55110.png"/>
            <p:cNvPicPr>
              <a:picLocks/>
            </p:cNvPicPr>
            <p:nvPr/>
          </p:nvPicPr>
          <p:blipFill>
            <a:blip r:embed="rId5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14878" y="5020433"/>
              <a:ext cx="350682" cy="57867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2" name="Picture 71" descr="NBK-4076-e5516e.png"/>
            <p:cNvPicPr>
              <a:picLocks/>
            </p:cNvPicPr>
            <p:nvPr/>
          </p:nvPicPr>
          <p:blipFill>
            <a:blip r:embed="rId5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15703" y="5194563"/>
              <a:ext cx="162599" cy="1814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3" name="Picture 72" descr="NBK-4076-e551ac.png"/>
            <p:cNvPicPr>
              <a:picLocks/>
            </p:cNvPicPr>
            <p:nvPr/>
          </p:nvPicPr>
          <p:blipFill>
            <a:blip r:embed="rId5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52532" y="5184034"/>
              <a:ext cx="213070" cy="2551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4" name="Picture 73" descr="NBK-4076-e551eb.png"/>
            <p:cNvPicPr>
              <a:picLocks/>
            </p:cNvPicPr>
            <p:nvPr/>
          </p:nvPicPr>
          <p:blipFill>
            <a:blip r:embed="rId6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44500" y="4994164"/>
              <a:ext cx="352770" cy="6466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5" name="Picture 74" descr="NBK-4076-e55229.png"/>
            <p:cNvPicPr>
              <a:picLocks/>
            </p:cNvPicPr>
            <p:nvPr/>
          </p:nvPicPr>
          <p:blipFill>
            <a:blip r:embed="rId6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68470" y="5173506"/>
              <a:ext cx="162599" cy="2025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6" name="Picture 75" descr="NBK-4076-e55267.png"/>
            <p:cNvPicPr>
              <a:picLocks/>
            </p:cNvPicPr>
            <p:nvPr/>
          </p:nvPicPr>
          <p:blipFill>
            <a:blip r:embed="rId6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26356" y="5173506"/>
              <a:ext cx="213070" cy="2025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7" name="Picture 76" descr="NBK-4076-e55296.png"/>
            <p:cNvPicPr>
              <a:picLocks/>
            </p:cNvPicPr>
            <p:nvPr/>
          </p:nvPicPr>
          <p:blipFill>
            <a:blip r:embed="rId6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02183" y="4976817"/>
              <a:ext cx="411025" cy="6127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8" name="Picture 77" descr="NBK-4076-e552d5.png"/>
            <p:cNvPicPr>
              <a:picLocks/>
            </p:cNvPicPr>
            <p:nvPr/>
          </p:nvPicPr>
          <p:blipFill>
            <a:blip r:embed="rId6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84407" y="5226148"/>
              <a:ext cx="162599" cy="1814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9" name="Picture 78" descr="NBK-4076-e55313.png"/>
            <p:cNvPicPr>
              <a:picLocks/>
            </p:cNvPicPr>
            <p:nvPr/>
          </p:nvPicPr>
          <p:blipFill>
            <a:blip r:embed="rId6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63350" y="5162977"/>
              <a:ext cx="223598" cy="2551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0" name="Picture 79" descr="NBK-4076-e55342.png"/>
            <p:cNvPicPr>
              <a:picLocks/>
            </p:cNvPicPr>
            <p:nvPr/>
          </p:nvPicPr>
          <p:blipFill>
            <a:blip r:embed="rId6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29473" y="5025542"/>
              <a:ext cx="441787" cy="64667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1" name="Picture 80" descr="NBK-4076-e55380.png"/>
            <p:cNvPicPr>
              <a:picLocks/>
            </p:cNvPicPr>
            <p:nvPr/>
          </p:nvPicPr>
          <p:blipFill>
            <a:blip r:embed="rId6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37216" y="5141921"/>
              <a:ext cx="309998" cy="994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2" name="Picture 81" descr="NBK-4076-e553bf.png"/>
            <p:cNvPicPr>
              <a:picLocks/>
            </p:cNvPicPr>
            <p:nvPr/>
          </p:nvPicPr>
          <p:blipFill>
            <a:blip r:embed="rId6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95102" y="5289319"/>
              <a:ext cx="383697" cy="10643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3" name="Picture 82" descr="NBK-4076-e553ed.png"/>
            <p:cNvPicPr>
              <a:picLocks/>
            </p:cNvPicPr>
            <p:nvPr/>
          </p:nvPicPr>
          <p:blipFill>
            <a:blip r:embed="rId6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29521" y="4850067"/>
              <a:ext cx="510402" cy="87014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4" name="Picture 83" descr="NBK-4076-e5542c.png"/>
            <p:cNvPicPr>
              <a:picLocks/>
            </p:cNvPicPr>
            <p:nvPr/>
          </p:nvPicPr>
          <p:blipFill>
            <a:blip r:embed="rId7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02009" y="4662982"/>
              <a:ext cx="288351" cy="4182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5" name="Picture 84" descr="NBK-4076-e5546a.png"/>
            <p:cNvPicPr>
              <a:picLocks/>
            </p:cNvPicPr>
            <p:nvPr/>
          </p:nvPicPr>
          <p:blipFill>
            <a:blip r:embed="rId7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174860" y="4431953"/>
              <a:ext cx="1073405" cy="14457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2014-10-29T16:18:30Z</dcterms:created>
  <dcterms:modified xsi:type="dcterms:W3CDTF">2014-10-29T16:19:12Z</dcterms:modified>
</cp:coreProperties>
</file>